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210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2014/10/6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2014/10/6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09211" y="3777598"/>
            <a:ext cx="60943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YbB</a:t>
            </a:r>
            <a:r>
              <a:rPr lang="en-US" altLang="ja-JP" sz="1400" baseline="-25000" dirty="0" smtClean="0"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や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SmB</a:t>
            </a:r>
            <a:r>
              <a:rPr lang="en-US" altLang="ja-JP" sz="1400" baseline="-25000" dirty="0" smtClean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などいくつ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か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希土類化合物において，温度を下げることで金属から絶縁体へクロスオーバー的な変化を示すことが知られており，近藤絶縁体（近藤半導体）と呼ばれる．これは，低温で局在的な希土類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4f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電子が伝導電子と混成（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c-f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混成）することによりバンド構造が変化し，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Fermi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準位にギャップを形成するためと考えられている．しかしながら，過去の輸送特性や電子構造に関する実験の報告では，ギャップ内状態の存在が示唆されている．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>
              <a:lnSpc>
                <a:spcPts val="1800"/>
              </a:lnSpc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本研究では，近藤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絶縁体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YbB</a:t>
            </a:r>
            <a:r>
              <a:rPr lang="en-US" altLang="ja-JP" sz="1400" baseline="-25000" dirty="0" smtClean="0"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の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Fermi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準位近傍の電子構造を，超高分解能光電子分光と時間分解光電子分光を用いて調べ，バルク電子状態における絶縁体的な振舞いと，金属的な表面電子状態の共存を実験的に明らかにした．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>
              <a:lnSpc>
                <a:spcPts val="1800"/>
              </a:lnSpc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参考文献：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	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M. </a:t>
            </a:r>
            <a:r>
              <a:rPr lang="en-US" altLang="ja-JP" sz="1400" dirty="0" err="1" smtClean="0">
                <a:latin typeface="HG丸ｺﾞｼｯｸM-PRO" pitchFamily="50" charset="-128"/>
                <a:ea typeface="HG丸ｺﾞｼｯｸM-PRO" pitchFamily="50" charset="-128"/>
              </a:rPr>
              <a:t>Okawa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 et al., arXiv:1407.0578.</a:t>
            </a:r>
            <a:endParaRPr lang="ja-JP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806037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23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日（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木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16:10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17:40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葛飾キャンパス研究棟８Ｆ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2014" y="2572838"/>
            <a:ext cx="4919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Speaker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：大川 万里生 氏　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Affiliation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: 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東京理科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大学 理学部第一部 応用物理学科 助教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2900" y="3038934"/>
            <a:ext cx="6108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Title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：時間分解光電子分光でみる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	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	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近藤絶縁体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YbB</a:t>
            </a:r>
            <a:r>
              <a:rPr lang="en-US" altLang="ja-JP" sz="1400" baseline="-25000" dirty="0" smtClean="0"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の金属絶縁体クロスオーバー</a:t>
            </a:r>
            <a:endParaRPr lang="ja-JP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2900" y="3500599"/>
            <a:ext cx="1200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回</a:t>
            </a:r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応用物理学科セミナー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057232" y="8777346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世話人：住野　豊（内線：１７５６）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45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東京理科大学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ysumino</cp:lastModifiedBy>
  <cp:revision>179</cp:revision>
  <cp:lastPrinted>2011-05-23T09:25:47Z</cp:lastPrinted>
  <dcterms:created xsi:type="dcterms:W3CDTF">2011-06-28T08:58:10Z</dcterms:created>
  <dcterms:modified xsi:type="dcterms:W3CDTF">2014-10-06T12:10:49Z</dcterms:modified>
</cp:coreProperties>
</file>