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1416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2022/12/23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2022/12/23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5" y="3984490"/>
            <a:ext cx="6493579" cy="4987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　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The Mott insulating iridium oxides have recently attracted a lot of attention: while some of them are strikingly similar to the “high-Tc”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cuprates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the others are described by the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Kitaev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-Heisenberg models and are good candidate materials to observe the “proximate spin-liquid” phases [1]. One of the main reasons for the onset of such intriguing physics is the relatively large value of the spin-orbit coupling on the iridium ions, which is widely believed to lead to the so-called spin-orbital entanglement [2]. Interestingly, however, the relation between the spin-orbital entanglement and the spin-orbit coupling is rather speculative.</a:t>
            </a:r>
            <a:r>
              <a:rPr lang="ja-JP" altLang="en-US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　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In this talk, after a brief overview of the above-mentioned “iridate physics”, I will discuss how the spin-orbital entanglement can be induced in a Mott insulator with large spin-orbit coupling [3]. In particular, I will show that: (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i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) the spin-orbital entanglement between spins and orbitals on different sites can be triggered by a joint action of the on-site spin-orbit coupling (of relativistic origin) and the spin-orbital exchange (of the Kugel-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Khomskii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type); and yet, (ii) the onset of the spin-orbital entanglement in such a model does not have to be taken for granted, for it can vanish even in the large spin-orbit coupling limit.</a:t>
            </a:r>
          </a:p>
          <a:p>
            <a:pPr>
              <a:lnSpc>
                <a:spcPct val="120000"/>
              </a:lnSpc>
            </a:pP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[1] B.J. Kim et al., Phys. Rev. Lett.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108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177003 (2012); S.M. Winter et al., Nat.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Commun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.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8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1152 (2017). [2] A.M.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Oles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et al., Phys. Rev. Lett.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96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147205 (2006); G.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Khaliullin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&amp; S. Maekawa Phys. Rev. Lett.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85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3950 (2000). [3] D. </a:t>
            </a:r>
            <a:r>
              <a:rPr lang="en-US" altLang="ja-JP" sz="14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Gotfryd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et al., Phys. Rev. Research </a:t>
            </a:r>
            <a:r>
              <a:rPr lang="en-US" altLang="ja-JP" sz="1400" b="1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2</a:t>
            </a:r>
            <a:r>
              <a:rPr lang="en-US" altLang="ja-JP" sz="14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, 013353 (2020).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2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日（木）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16:00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17:00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256631"/>
            <a:ext cx="6993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b="1" dirty="0">
                <a:latin typeface="+mn-ea"/>
                <a:ea typeface="HG丸ｺﾞｼｯｸM-PRO" pitchFamily="50" charset="-128"/>
                <a:cs typeface="Segoe UI" panose="020B0502040204020203" pitchFamily="34" charset="0"/>
              </a:rPr>
              <a:t>Prof</a:t>
            </a:r>
            <a:r>
              <a:rPr lang="en-US" altLang="ja-JP" sz="1600" b="1" dirty="0">
                <a:latin typeface="+mn-ea"/>
                <a:cs typeface="Segoe UI" panose="020B0502040204020203" pitchFamily="34" charset="0"/>
              </a:rPr>
              <a:t>. Krzysztof </a:t>
            </a:r>
            <a:r>
              <a:rPr lang="en-US" altLang="ja-JP" sz="1600" b="1" dirty="0" err="1">
                <a:latin typeface="+mn-ea"/>
                <a:cs typeface="Segoe UI" panose="020B0502040204020203" pitchFamily="34" charset="0"/>
              </a:rPr>
              <a:t>Wohlfeld</a:t>
            </a:r>
            <a:endParaRPr lang="en-US" altLang="ja-JP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endParaRPr lang="en-US" altLang="ja-JP" sz="16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Institute of Theoretical Physics, University of Warsaw (POLAND)</a:t>
            </a:r>
            <a:endParaRPr lang="en-US" altLang="ja-JP" sz="15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4" y="3147271"/>
            <a:ext cx="5944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1600" dirty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1600" dirty="0"/>
              <a:t>Are spins and orbitals entangled in the Mott insulators with large spin-orbit coupling? </a:t>
            </a:r>
            <a:endParaRPr lang="ja-JP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20" y="3737334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第５２回</a:t>
            </a:r>
            <a:r>
              <a:rPr kumimoji="1"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784721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/>
              <a:t>遠山 貴巳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405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Hiragino Maru Gothic ProN W4</vt:lpstr>
      <vt:lpstr>ＭＳ Ｐゴシック</vt:lpstr>
      <vt:lpstr>ヒラギノ丸ゴ ProN W4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Takami Tohyama</cp:lastModifiedBy>
  <cp:revision>219</cp:revision>
  <cp:lastPrinted>2011-05-23T09:25:47Z</cp:lastPrinted>
  <dcterms:created xsi:type="dcterms:W3CDTF">2011-06-28T08:58:10Z</dcterms:created>
  <dcterms:modified xsi:type="dcterms:W3CDTF">2022-12-23T07:12:13Z</dcterms:modified>
</cp:coreProperties>
</file>