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8" d="100"/>
          <a:sy n="98" d="100"/>
        </p:scale>
        <p:origin x="-106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2014/7/1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2014/7/1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72374" y="3782145"/>
            <a:ext cx="6373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I will present the relaxation dynamics of an charge carrier in the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spin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background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described by the two dimensional t-J model using a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full quantum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mechanical picture. Besides numerical simulations I will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also discuss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 simple analytical argument for the unusual scaling of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the relaxation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time with the exchange interaction. In the second part I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will present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the formation of a spin-lattice </a:t>
            </a:r>
            <a:r>
              <a:rPr lang="en-US" altLang="ja-JP" dirty="0" err="1" smtClean="0">
                <a:latin typeface="Times New Roman" pitchFamily="18" charset="0"/>
                <a:cs typeface="Times New Roman" pitchFamily="18" charset="0"/>
              </a:rPr>
              <a:t>polaron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in one spatial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dimension after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 quantum quench that simulates absorption of the pump pulse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time resolved experiments. A two-stage relaxation is found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where spin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and lattice degrees of freedom represent an integral part of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the relaxation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mechanism. In the first stage the kinetic energy of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the spin-lattice </a:t>
            </a:r>
            <a:r>
              <a:rPr lang="en-US" altLang="ja-JP" dirty="0" err="1" smtClean="0">
                <a:latin typeface="Times New Roman" pitchFamily="18" charset="0"/>
                <a:cs typeface="Times New Roman" pitchFamily="18" charset="0"/>
              </a:rPr>
              <a:t>polaron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relaxes towards its ground state. In the second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, typically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much longer stage, a subsequent energy transfer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between lattice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and spin degrees of freedom via the charge carrier emerges.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The excess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local spin energy radiates away via </a:t>
            </a:r>
            <a:r>
              <a:rPr lang="en-US" altLang="ja-JP" dirty="0" err="1" smtClean="0">
                <a:latin typeface="Times New Roman" pitchFamily="18" charset="0"/>
                <a:cs typeface="Times New Roman" pitchFamily="18" charset="0"/>
              </a:rPr>
              <a:t>magnon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excitations. Finally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will present optical properties of the system in a non-equilibrium setup.</a:t>
            </a:r>
            <a:endParaRPr lang="ja-JP" altLang="ja-JP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56002" y="1513650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7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３１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（木）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6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: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17:40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葛飾キャンパス研究棟８Ｆ第２セミナー室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7796" y="2181707"/>
            <a:ext cx="63770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Speaker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GB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Prof. </a:t>
            </a:r>
            <a:r>
              <a:rPr lang="en-GB" altLang="ja-JP" sz="1600" dirty="0" err="1" smtClean="0">
                <a:latin typeface="HG丸ｺﾞｼｯｸM-PRO" pitchFamily="50" charset="-128"/>
                <a:ea typeface="HG丸ｺﾞｼｯｸM-PRO" pitchFamily="50" charset="-128"/>
              </a:rPr>
              <a:t>Janez</a:t>
            </a:r>
            <a:r>
              <a:rPr lang="en-GB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GB" altLang="ja-JP" sz="1600" dirty="0" err="1" smtClean="0">
                <a:latin typeface="HG丸ｺﾞｼｯｸM-PRO" pitchFamily="50" charset="-128"/>
                <a:ea typeface="HG丸ｺﾞｼｯｸM-PRO" pitchFamily="50" charset="-128"/>
              </a:rPr>
              <a:t>Bonca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Affiliation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: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zh-CN" sz="1600" dirty="0" smtClean="0">
                <a:latin typeface="HG丸ｺﾞｼｯｸM-PRO" pitchFamily="50" charset="-128"/>
                <a:ea typeface="HG丸ｺﾞｼｯｸM-PRO" pitchFamily="50" charset="-128"/>
              </a:rPr>
              <a:t>Department </a:t>
            </a:r>
            <a:r>
              <a:rPr lang="en-US" altLang="zh-CN" sz="1600" dirty="0" smtClean="0">
                <a:latin typeface="HG丸ｺﾞｼｯｸM-PRO" pitchFamily="50" charset="-128"/>
                <a:ea typeface="HG丸ｺﾞｼｯｸM-PRO" pitchFamily="50" charset="-128"/>
              </a:rPr>
              <a:t>of Mathematics and Physics, </a:t>
            </a:r>
            <a:endParaRPr lang="en-US" altLang="zh-CN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　　</a:t>
            </a:r>
            <a:r>
              <a:rPr lang="en-US" altLang="zh-CN" sz="1600" dirty="0" smtClean="0">
                <a:latin typeface="HG丸ｺﾞｼｯｸM-PRO" pitchFamily="50" charset="-128"/>
                <a:ea typeface="HG丸ｺﾞｼｯｸM-PRO" pitchFamily="50" charset="-128"/>
              </a:rPr>
              <a:t>University </a:t>
            </a:r>
            <a:r>
              <a:rPr lang="en-US" altLang="zh-CN" sz="1600" dirty="0" smtClean="0">
                <a:latin typeface="HG丸ｺﾞｼｯｸM-PRO" pitchFamily="50" charset="-128"/>
                <a:ea typeface="HG丸ｺﾞｼｯｸM-PRO" pitchFamily="50" charset="-128"/>
              </a:rPr>
              <a:t>of Ljubljana, Slovenia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796" y="2939827"/>
            <a:ext cx="6780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Title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Relaxation dynamics of a charge 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carrier</a:t>
            </a: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in correlated electron systems</a:t>
            </a:r>
            <a:endParaRPr lang="ja-JP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7795" y="3443591"/>
            <a:ext cx="1556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第５回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057232" y="8867001"/>
            <a:ext cx="27959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世話人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1200" dirty="0" smtClean="0"/>
              <a:t>遠山 貴巳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内線：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１７５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50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東京理科大学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ysumino</cp:lastModifiedBy>
  <cp:revision>169</cp:revision>
  <cp:lastPrinted>2011-05-23T09:25:47Z</cp:lastPrinted>
  <dcterms:created xsi:type="dcterms:W3CDTF">2011-06-28T08:58:10Z</dcterms:created>
  <dcterms:modified xsi:type="dcterms:W3CDTF">2014-07-01T09:14:29Z</dcterms:modified>
</cp:coreProperties>
</file>