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88163" cy="100203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1706CB"/>
    <a:srgbClr val="10019B"/>
    <a:srgbClr val="1203A5"/>
    <a:srgbClr val="4A26EB"/>
    <a:srgbClr val="1F046E"/>
    <a:srgbClr val="A30F00"/>
    <a:srgbClr val="C0130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8" d="100"/>
          <a:sy n="98" d="100"/>
        </p:scale>
        <p:origin x="-1062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27AEFA0A-6EEA-4E49-9BBB-0CAC71002DE4}" type="datetimeFigureOut">
              <a:rPr kumimoji="1" lang="ja-JP" altLang="en-US" smtClean="0"/>
              <a:pPr/>
              <a:t>2014/7/1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35175" y="750888"/>
            <a:ext cx="281781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6595AE5E-C4FC-4599-88E1-11FF4CA0491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409886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5AE5E-C4FC-4599-88E1-11FF4CA0491F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2014/7/1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2014/7/1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2014/7/1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2014/7/1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2014/7/1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2014/7/1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2014/7/1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2014/7/1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2014/7/1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2014/7/1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2014/7/1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59184-5681-AB43-B86D-837DECA57B1E}" type="datetimeFigureOut">
              <a:rPr lang="ja-JP" altLang="en-US" smtClean="0"/>
              <a:pPr/>
              <a:t>2014/7/1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7D5B2-4832-2141-A680-AC28AEB4A90F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72374" y="3782145"/>
            <a:ext cx="637349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dirty="0" smtClean="0">
                <a:latin typeface="Times New Roman" pitchFamily="18" charset="0"/>
                <a:cs typeface="Times New Roman" pitchFamily="18" charset="0"/>
              </a:rPr>
              <a:t>　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I will present the relaxation dynamics of an charge carrier in the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spin</a:t>
            </a:r>
            <a:r>
              <a:rPr lang="ja-JP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background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described by the two dimensional t-J model using a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full quantum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mechanical picture. Besides numerical simulations I will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also discuss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a simple analytical argument for the unusual scaling of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the relaxation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time with the exchange interaction. In the second part I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will present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the formation of a spin-lattice </a:t>
            </a:r>
            <a:r>
              <a:rPr lang="en-US" altLang="ja-JP" dirty="0" err="1" smtClean="0">
                <a:latin typeface="Times New Roman" pitchFamily="18" charset="0"/>
                <a:cs typeface="Times New Roman" pitchFamily="18" charset="0"/>
              </a:rPr>
              <a:t>polaron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 in one spatial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dimension after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a quantum quench that simulates absorption of the pump pulse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time resolved experiments. A two-stage relaxation is found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where spin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and lattice degrees of freedom represent an integral part of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the relaxation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mechanism. In the first stage the kinetic energy of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the spin-lattice </a:t>
            </a:r>
            <a:r>
              <a:rPr lang="en-US" altLang="ja-JP" dirty="0" err="1" smtClean="0">
                <a:latin typeface="Times New Roman" pitchFamily="18" charset="0"/>
                <a:cs typeface="Times New Roman" pitchFamily="18" charset="0"/>
              </a:rPr>
              <a:t>polaron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 relaxes towards its ground state. In the second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, typically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much longer stage, a subsequent energy transfer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between lattice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and spin degrees of freedom via the charge carrier emerges.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The excess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local spin energy radiates away via </a:t>
            </a:r>
            <a:r>
              <a:rPr lang="en-US" altLang="ja-JP" dirty="0" err="1" smtClean="0">
                <a:latin typeface="Times New Roman" pitchFamily="18" charset="0"/>
                <a:cs typeface="Times New Roman" pitchFamily="18" charset="0"/>
              </a:rPr>
              <a:t>magnon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 excitations. Finally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, I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will present optical properties of the system in a non-equilibrium setup.</a:t>
            </a:r>
            <a:endParaRPr lang="ja-JP" altLang="ja-JP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56002" y="1513650"/>
            <a:ext cx="4889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日時：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 7</a:t>
            </a:r>
            <a:r>
              <a:rPr kumimoji="1"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３１</a:t>
            </a:r>
            <a:r>
              <a:rPr kumimoji="1"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日</a:t>
            </a:r>
            <a:r>
              <a:rPr kumimoji="1"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（木）</a:t>
            </a:r>
            <a:r>
              <a:rPr kumimoji="1"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kumimoji="1"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1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6</a:t>
            </a:r>
            <a:r>
              <a:rPr kumimoji="1"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: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1</a:t>
            </a:r>
            <a:r>
              <a:rPr kumimoji="1"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0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 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– 17:40</a:t>
            </a:r>
            <a:endParaRPr kumimoji="1" lang="en-US" altLang="ja-JP" sz="1600" b="1" dirty="0" smtClean="0">
              <a:latin typeface="HG丸ｺﾞｼｯｸM-PRO" pitchFamily="50" charset="-128"/>
              <a:ea typeface="HG丸ｺﾞｼｯｸM-PRO" pitchFamily="50" charset="-128"/>
              <a:cs typeface="Times"/>
            </a:endParaRPr>
          </a:p>
          <a:p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場所：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葛飾キャンパス研究棟８Ｆ第２セミナー室</a:t>
            </a:r>
            <a:endParaRPr kumimoji="1" lang="ja-JP" altLang="en-US" sz="16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7796" y="2181707"/>
            <a:ext cx="63770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Speaker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GB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Prof. </a:t>
            </a:r>
            <a:r>
              <a:rPr lang="en-GB" altLang="ja-JP" sz="1600" dirty="0" err="1" smtClean="0">
                <a:latin typeface="HG丸ｺﾞｼｯｸM-PRO" pitchFamily="50" charset="-128"/>
                <a:ea typeface="HG丸ｺﾞｼｯｸM-PRO" pitchFamily="50" charset="-128"/>
              </a:rPr>
              <a:t>Janez</a:t>
            </a:r>
            <a:r>
              <a:rPr lang="en-GB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GB" altLang="ja-JP" sz="1600" dirty="0" err="1" smtClean="0">
                <a:latin typeface="HG丸ｺﾞｼｯｸM-PRO" pitchFamily="50" charset="-128"/>
                <a:ea typeface="HG丸ｺﾞｼｯｸM-PRO" pitchFamily="50" charset="-128"/>
              </a:rPr>
              <a:t>Bonca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Affiliation</a:t>
            </a: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: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zh-CN" sz="1600" dirty="0" smtClean="0">
                <a:latin typeface="HG丸ｺﾞｼｯｸM-PRO" pitchFamily="50" charset="-128"/>
                <a:ea typeface="HG丸ｺﾞｼｯｸM-PRO" pitchFamily="50" charset="-128"/>
              </a:rPr>
              <a:t>Department </a:t>
            </a:r>
            <a:r>
              <a:rPr lang="en-US" altLang="zh-CN" sz="1600" dirty="0" smtClean="0">
                <a:latin typeface="HG丸ｺﾞｼｯｸM-PRO" pitchFamily="50" charset="-128"/>
                <a:ea typeface="HG丸ｺﾞｼｯｸM-PRO" pitchFamily="50" charset="-128"/>
              </a:rPr>
              <a:t>of Mathematics and Physics, </a:t>
            </a:r>
            <a:endParaRPr lang="en-US" altLang="zh-CN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　　　　　　　　　　　　　</a:t>
            </a:r>
            <a:r>
              <a:rPr lang="en-US" altLang="zh-CN" sz="1600" dirty="0" smtClean="0">
                <a:latin typeface="HG丸ｺﾞｼｯｸM-PRO" pitchFamily="50" charset="-128"/>
                <a:ea typeface="HG丸ｺﾞｼｯｸM-PRO" pitchFamily="50" charset="-128"/>
              </a:rPr>
              <a:t>University </a:t>
            </a:r>
            <a:r>
              <a:rPr lang="en-US" altLang="zh-CN" sz="1600" dirty="0" smtClean="0">
                <a:latin typeface="HG丸ｺﾞｼｯｸM-PRO" pitchFamily="50" charset="-128"/>
                <a:ea typeface="HG丸ｺﾞｼｯｸM-PRO" pitchFamily="50" charset="-128"/>
              </a:rPr>
              <a:t>of Ljubljana, Slovenia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7796" y="2939827"/>
            <a:ext cx="67802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Title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Relaxation dynamics of a charge </a:t>
            </a: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carrier</a:t>
            </a: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　　　　　　　　　　　</a:t>
            </a: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in correlated electron systems</a:t>
            </a:r>
            <a:endParaRPr lang="ja-JP" altLang="ja-JP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7795" y="3443591"/>
            <a:ext cx="15564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Abstract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endParaRPr kumimoji="1" lang="ja-JP" altLang="en-US" sz="16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0" y="1467931"/>
            <a:ext cx="6857999" cy="4571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 smtClean="0">
                <a:solidFill>
                  <a:srgbClr val="FFFFFF"/>
                </a:solidFill>
              </a:rPr>
              <a:t>　　　</a:t>
            </a:r>
            <a:endParaRPr lang="ja-JP" altLang="en-US" sz="3600" dirty="0">
              <a:solidFill>
                <a:srgbClr val="FFFFFF"/>
              </a:solidFill>
              <a:latin typeface="Times"/>
              <a:cs typeface="Times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0" y="760539"/>
            <a:ext cx="6857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丸ｺﾞｼｯｸM-PRO" pitchFamily="50" charset="-128"/>
                <a:ea typeface="HG丸ｺﾞｼｯｸM-PRO" pitchFamily="50" charset="-128"/>
              </a:rPr>
              <a:t>第５回</a:t>
            </a:r>
            <a:r>
              <a:rPr kumimoji="1" lang="ja-JP" altLang="en-US" sz="4000" dirty="0" smtClean="0">
                <a:latin typeface="HG丸ｺﾞｼｯｸM-PRO" pitchFamily="50" charset="-128"/>
                <a:ea typeface="HG丸ｺﾞｼｯｸM-PRO" pitchFamily="50" charset="-128"/>
              </a:rPr>
              <a:t>応用物理学科セミナー</a:t>
            </a:r>
            <a:endParaRPr kumimoji="1" lang="ja-JP" altLang="en-US" sz="4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057232" y="8867001"/>
            <a:ext cx="27959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世話人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ja-JP" altLang="en-US" sz="1200" dirty="0" smtClean="0"/>
              <a:t>遠山 貴巳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（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内線：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１７５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2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）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026" name="Picture 2" descr="D:\ysumino\Desktop\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938"/>
            <a:ext cx="2367504" cy="6488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</TotalTime>
  <Words>50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Company>東京理科大学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住野豊</dc:creator>
  <cp:lastModifiedBy>ysumino</cp:lastModifiedBy>
  <cp:revision>169</cp:revision>
  <cp:lastPrinted>2011-05-23T09:25:47Z</cp:lastPrinted>
  <dcterms:created xsi:type="dcterms:W3CDTF">2011-06-28T08:58:10Z</dcterms:created>
  <dcterms:modified xsi:type="dcterms:W3CDTF">2014-07-01T09:14:29Z</dcterms:modified>
</cp:coreProperties>
</file>