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210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2014/10/29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2014/10/29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09211" y="3777598"/>
            <a:ext cx="6094328" cy="3065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インフレーションから始まったと考えられている宇宙は、その進化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の過程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で様々な天体を生み出して来た。それら天体やそこで起こって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いる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天体現象は、宇宙物理学の対象として伝統的に電波や光赤外、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X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線の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観測により研究されて来たが、より高いエネルギーの粒子を放出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する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天体現象があることも知られてきた。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21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世紀に入り、観測技術の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向上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により、より高エネルギーの光であるガンマ線や、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高エネルギーニュートリノ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10 </a:t>
            </a:r>
            <a:r>
              <a:rPr lang="en-US" altLang="ja-JP" sz="1400" baseline="30000" dirty="0" smtClean="0">
                <a:latin typeface="HG丸ｺﾞｼｯｸM-PRO" pitchFamily="50" charset="-128"/>
                <a:ea typeface="HG丸ｺﾞｼｯｸM-PRO" pitchFamily="50" charset="-128"/>
              </a:rPr>
              <a:t>20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400" dirty="0" err="1" smtClean="0">
                <a:latin typeface="HG丸ｺﾞｼｯｸM-PRO" pitchFamily="50" charset="-128"/>
                <a:ea typeface="HG丸ｺﾞｼｯｸM-PRO" pitchFamily="50" charset="-128"/>
              </a:rPr>
              <a:t>eV</a:t>
            </a:r>
            <a:r>
              <a:rPr lang="ja-JP" altLang="en-US" sz="1400" dirty="0" err="1" smtClean="0">
                <a:latin typeface="HG丸ｺﾞｼｯｸM-PRO" pitchFamily="50" charset="-128"/>
                <a:ea typeface="HG丸ｺﾞｼｯｸM-PRO" pitchFamily="50" charset="-128"/>
              </a:rPr>
              <a:t>にも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及ぶ運動エネルギーを持つ原子核など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、ダイナミック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な天体現象の中でも極限的な環境でのみ生成されうる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超高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エネルギー粒子の起源についての研究が大きく進展し、この分野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の研究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は観測と理論の進展がうまく噛み合った非常に面白いフェーズ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にある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。本講演では、現代宇宙物理学最大の謎の一つである最高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エネルギー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宇宙線の起源問題を軸として、高エネルギー宇宙物理学の基本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から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始めて、最近の研究の進展と将来展望について紹介する。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.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806037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11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　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６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木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16:10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17:40</a:t>
            </a:r>
            <a:endParaRPr kumimoji="1" lang="en-US" altLang="ja-JP" sz="1600" b="1" dirty="0" smtClean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葛飾キャンパス研究棟８Ｆ第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２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2014" y="2572838"/>
            <a:ext cx="4201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Speaker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高見一 氏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GB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(Hajime </a:t>
            </a:r>
            <a:r>
              <a:rPr lang="en-GB" altLang="ja-JP" sz="1400" dirty="0" err="1" smtClean="0">
                <a:latin typeface="HG丸ｺﾞｼｯｸM-PRO" pitchFamily="50" charset="-128"/>
                <a:ea typeface="HG丸ｺﾞｼｯｸM-PRO" pitchFamily="50" charset="-128"/>
              </a:rPr>
              <a:t>Takami</a:t>
            </a:r>
            <a:r>
              <a:rPr lang="en-GB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, </a:t>
            </a:r>
            <a:r>
              <a:rPr lang="en-GB" altLang="ja-JP" sz="1400" dirty="0" err="1" smtClean="0">
                <a:latin typeface="HG丸ｺﾞｼｯｸM-PRO" pitchFamily="50" charset="-128"/>
                <a:ea typeface="HG丸ｺﾞｼｯｸM-PRO" pitchFamily="50" charset="-128"/>
              </a:rPr>
              <a:t>Ph.D</a:t>
            </a:r>
            <a:r>
              <a:rPr lang="en-GB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Affiliation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: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高エネルギー加速器研究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機構 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(KEK)</a:t>
            </a:r>
            <a:endParaRPr lang="en-US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2900" y="3192822"/>
            <a:ext cx="6108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HG丸ｺﾞｼｯｸM-PRO" pitchFamily="50" charset="-128"/>
                <a:ea typeface="HG丸ｺﾞｼｯｸM-PRO" pitchFamily="50" charset="-128"/>
              </a:rPr>
              <a:t>Title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：超高エネルギー粒子で探る極限宇宙</a:t>
            </a:r>
            <a:endParaRPr lang="ja-JP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2900" y="3500599"/>
            <a:ext cx="1200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latin typeface="HG丸ｺﾞｼｯｸM-PRO" pitchFamily="50" charset="-128"/>
                <a:ea typeface="HG丸ｺﾞｼｯｸM-PRO" pitchFamily="50" charset="-128"/>
              </a:rPr>
              <a:t>Abstract</a:t>
            </a:r>
            <a:r>
              <a:rPr lang="ja-JP" altLang="en-US" sz="1200" b="1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kumimoji="1" lang="ja-JP" altLang="en-US" sz="12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8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 smtClean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57232" y="8777346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世話人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zh-TW" altLang="en-US" sz="1200" b="1" dirty="0" smtClean="0"/>
              <a:t>橋爪　洋一郎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234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東京理科大学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ysumino</cp:lastModifiedBy>
  <cp:revision>180</cp:revision>
  <cp:lastPrinted>2011-05-23T09:25:47Z</cp:lastPrinted>
  <dcterms:created xsi:type="dcterms:W3CDTF">2011-06-28T08:58:10Z</dcterms:created>
  <dcterms:modified xsi:type="dcterms:W3CDTF">2014-10-29T10:29:29Z</dcterms:modified>
</cp:coreProperties>
</file>