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2014/12/12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09211" y="3942190"/>
            <a:ext cx="6094328" cy="3065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Dirac electrons have began to appear repeatedly in the solid state physics, a remarkable example of which is graphene. Other examples include </a:t>
            </a:r>
            <a:r>
              <a:rPr lang="en-US" altLang="ja-JP" sz="1400" dirty="0" err="1">
                <a:latin typeface="HG丸ｺﾞｼｯｸM-PRO" pitchFamily="50" charset="-128"/>
                <a:ea typeface="HG丸ｺﾞｼｯｸM-PRO" pitchFamily="50" charset="-128"/>
              </a:rPr>
              <a:t>Silicene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 that compared to graphene has a longer bond length and hence much more enhanced ratio of the Hubbard U to the kinetic energy scale “</a:t>
            </a:r>
            <a:r>
              <a:rPr lang="en-US" altLang="ja-JP" sz="1400" i="1" dirty="0">
                <a:latin typeface="HG丸ｺﾞｼｯｸM-PRO" pitchFamily="50" charset="-128"/>
                <a:ea typeface="HG丸ｺﾞｼｯｸM-PRO" pitchFamily="50" charset="-128"/>
              </a:rPr>
              <a:t>t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”. This motivates us to study the Dirac fermions subject to strong on-site Coulomb repulsion. In this talk we report on an Einstein-like branch of bosonic excitations in strongly correlated Dirac fermions that is formed as a bound state of two </a:t>
            </a:r>
            <a:r>
              <a:rPr lang="en-US" altLang="ja-JP" sz="1400" dirty="0" err="1">
                <a:latin typeface="HG丸ｺﾞｼｯｸM-PRO" pitchFamily="50" charset="-128"/>
                <a:ea typeface="HG丸ｺﾞｼｯｸM-PRO" pitchFamily="50" charset="-128"/>
              </a:rPr>
              <a:t>spinons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 when the underlying Dirac cone is doped away from the </a:t>
            </a:r>
            <a:r>
              <a:rPr lang="en-US" altLang="ja-JP" sz="1400" dirty="0" err="1">
                <a:latin typeface="HG丸ｺﾞｼｯｸM-PRO" pitchFamily="50" charset="-128"/>
                <a:ea typeface="HG丸ｺﾞｼｯｸM-PRO" pitchFamily="50" charset="-128"/>
              </a:rPr>
              <a:t>Driac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 node. We find a peculiar doping dependence for the energy scale of this branch of collective excitations. We discuss implications in ARPES data of graphene. 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806037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１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８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木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16:10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17: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１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2014" y="2572838"/>
            <a:ext cx="627768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Prof. </a:t>
            </a:r>
            <a:r>
              <a:rPr lang="en-US" altLang="ja-JP" sz="1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Seyed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Akbar </a:t>
            </a:r>
            <a:r>
              <a:rPr lang="en-US" altLang="ja-JP" sz="14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Jafari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 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Department </a:t>
            </a:r>
            <a:r>
              <a:rPr lang="en-US" altLang="zh-CN" sz="1400" dirty="0">
                <a:latin typeface="HG丸ｺﾞｼｯｸM-PRO" pitchFamily="50" charset="-128"/>
                <a:ea typeface="HG丸ｺﾞｼｯｸM-PRO" pitchFamily="50" charset="-128"/>
              </a:rPr>
              <a:t>of Physics, Sharif University of 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Technology,</a:t>
            </a: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　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Tehran </a:t>
            </a:r>
            <a:r>
              <a:rPr lang="en-US" altLang="zh-CN" sz="1400" dirty="0">
                <a:latin typeface="HG丸ｺﾞｼｯｸM-PRO" pitchFamily="50" charset="-128"/>
                <a:ea typeface="HG丸ｺﾞｼｯｸM-PRO" pitchFamily="50" charset="-128"/>
              </a:rPr>
              <a:t>11155-9161, Iran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2900" y="3357414"/>
            <a:ext cx="6108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Collective excitations of strongly correlated Dirac fermions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2900" y="3665191"/>
            <a:ext cx="1200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4057232" y="8867001"/>
            <a:ext cx="2795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dirty="0" smtClean="0"/>
              <a:t>遠山 貴巳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（内線：１７５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197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住野豊</cp:lastModifiedBy>
  <cp:revision>183</cp:revision>
  <cp:lastPrinted>2011-05-23T09:25:47Z</cp:lastPrinted>
  <dcterms:created xsi:type="dcterms:W3CDTF">2011-06-28T08:58:10Z</dcterms:created>
  <dcterms:modified xsi:type="dcterms:W3CDTF">2014-12-12T01:36:04Z</dcterms:modified>
</cp:coreProperties>
</file>