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88163" cy="100203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06CB"/>
    <a:srgbClr val="10019B"/>
    <a:srgbClr val="1203A5"/>
    <a:srgbClr val="4A26EB"/>
    <a:srgbClr val="1F046E"/>
    <a:srgbClr val="A30F00"/>
    <a:srgbClr val="C01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3" d="100"/>
          <a:sy n="53" d="100"/>
        </p:scale>
        <p:origin x="2268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7AEFA0A-6EEA-4E49-9BBB-0CAC71002DE4}" type="datetimeFigureOut">
              <a:rPr kumimoji="1" lang="ja-JP" altLang="en-US" smtClean="0"/>
              <a:pPr/>
              <a:t>2016/1/21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35175" y="750888"/>
            <a:ext cx="28178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595AE5E-C4FC-4599-88E1-11FF4CA049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86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5AE5E-C4FC-4599-88E1-11FF4CA0491F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041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2016/1/21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2016/1/21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2016/1/21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2016/1/21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2016/1/21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2016/1/21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2016/1/21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2016/1/21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2016/1/21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2016/1/21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2016/1/21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59184-5681-AB43-B86D-837DECA57B1E}" type="datetimeFigureOut">
              <a:rPr lang="ja-JP" altLang="en-US" smtClean="0"/>
              <a:pPr/>
              <a:t>2016/1/21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19455" y="3972366"/>
            <a:ext cx="641908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By using the finite temperature </a:t>
            </a:r>
            <a:r>
              <a:rPr lang="en-US" altLang="ja-JP" sz="1200" dirty="0" err="1">
                <a:latin typeface="HG丸ｺﾞｼｯｸM-PRO" pitchFamily="50" charset="-128"/>
                <a:ea typeface="HG丸ｺﾞｼｯｸM-PRO" pitchFamily="50" charset="-128"/>
              </a:rPr>
              <a:t>Lanczos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 method (FTLM) for the 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Hubbard model 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near and at half-filling I explore the behavior of the resistivity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, charge 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susceptibility (compressibility) and diffusion constant. These 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are all 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related via Nernst-Einstein relation. The results show that in 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the regime 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of high 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temperature and 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small </a:t>
            </a:r>
            <a:r>
              <a:rPr lang="en-US" altLang="ja-JP" sz="1200" dirty="0" err="1">
                <a:latin typeface="HG丸ｺﾞｼｯｸM-PRO" pitchFamily="50" charset="-128"/>
                <a:ea typeface="HG丸ｺﾞｼｯｸM-PRO" pitchFamily="50" charset="-128"/>
              </a:rPr>
              <a:t>dopings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 of Mott insulator, the large 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and linear-in-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 temperature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resistivity obtains a natural explanation in terms of 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charge susceptibility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. In the bad-metallic regime charge susceptibility 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shows strong 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temperature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and doping dependence and it approaches insulating like 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values with 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increasing temperature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, 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which can in addition result in the 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resistivity crossing 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the Mott-</a:t>
            </a:r>
            <a:r>
              <a:rPr lang="en-US" altLang="ja-JP" sz="1200" dirty="0" err="1">
                <a:latin typeface="HG丸ｺﾞｼｯｸM-PRO" pitchFamily="50" charset="-128"/>
                <a:ea typeface="HG丸ｺﾞｼｯｸM-PRO" pitchFamily="50" charset="-128"/>
              </a:rPr>
              <a:t>Ioffe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-Regel limit. On the other hand, 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diffusion constant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, which is related to scattering rate, shows rather weak temperature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 and doping 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dependence. I further discuss the simple model capturing 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the bad-metallic 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behavior of resistivity and at length the relation 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to experiments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. (arXiv:1512.00875)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72023" y="1568293"/>
            <a:ext cx="4889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日時：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 2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kumimoji="1"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8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日（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r>
              <a:rPr kumimoji="1"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16: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３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0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 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– 17: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３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0</a:t>
            </a:r>
            <a:endParaRPr kumimoji="1" lang="en-US" altLang="ja-JP" sz="1600" b="1" dirty="0" smtClean="0">
              <a:latin typeface="HG丸ｺﾞｼｯｸM-PRO" pitchFamily="50" charset="-128"/>
              <a:ea typeface="HG丸ｺﾞｼｯｸM-PRO" pitchFamily="50" charset="-128"/>
              <a:cs typeface="Times"/>
            </a:endParaRPr>
          </a:p>
          <a:p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場所：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葛飾キャンパス研究棟８Ｆ第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２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セミナー室</a:t>
            </a:r>
            <a:endParaRPr kumimoji="1" lang="ja-JP" altLang="en-US" sz="16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9134" y="2115638"/>
            <a:ext cx="62927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Speaker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Dr. Jure </a:t>
            </a:r>
            <a:r>
              <a:rPr lang="en-US" altLang="ja-JP" sz="1400" dirty="0" err="1" smtClean="0">
                <a:latin typeface="HG丸ｺﾞｼｯｸM-PRO" pitchFamily="50" charset="-128"/>
                <a:ea typeface="HG丸ｺﾞｼｯｸM-PRO" pitchFamily="50" charset="-128"/>
              </a:rPr>
              <a:t>Kokalj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marL="898525" indent="-898525"/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Affiliation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: </a:t>
            </a:r>
            <a:r>
              <a:rPr lang="en-US" altLang="zh-CN" sz="1400" dirty="0" err="1" smtClean="0">
                <a:latin typeface="HG丸ｺﾞｼｯｸM-PRO" pitchFamily="50" charset="-128"/>
                <a:ea typeface="HG丸ｺﾞｼｯｸM-PRO" pitchFamily="50" charset="-128"/>
              </a:rPr>
              <a:t>Jozef</a:t>
            </a:r>
            <a:r>
              <a:rPr lang="en-US" altLang="zh-CN" sz="1400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zh-CN" sz="1400" dirty="0">
                <a:latin typeface="HG丸ｺﾞｼｯｸM-PRO" pitchFamily="50" charset="-128"/>
                <a:ea typeface="HG丸ｺﾞｼｯｸM-PRO" pitchFamily="50" charset="-128"/>
              </a:rPr>
              <a:t>Stefan </a:t>
            </a:r>
            <a:r>
              <a:rPr lang="en-US" altLang="zh-CN" sz="1400" dirty="0" smtClean="0">
                <a:latin typeface="HG丸ｺﾞｼｯｸM-PRO" pitchFamily="50" charset="-128"/>
                <a:ea typeface="HG丸ｺﾞｼｯｸM-PRO" pitchFamily="50" charset="-128"/>
              </a:rPr>
              <a:t>Institute, and Faculty </a:t>
            </a:r>
            <a:r>
              <a:rPr lang="en-US" altLang="zh-CN" sz="1400" dirty="0">
                <a:latin typeface="HG丸ｺﾞｼｯｸM-PRO" pitchFamily="50" charset="-128"/>
                <a:ea typeface="HG丸ｺﾞｼｯｸM-PRO" pitchFamily="50" charset="-128"/>
              </a:rPr>
              <a:t>of Civil and </a:t>
            </a:r>
            <a:r>
              <a:rPr lang="en-US" altLang="zh-CN" sz="1400" dirty="0" smtClean="0">
                <a:latin typeface="HG丸ｺﾞｼｯｸM-PRO" pitchFamily="50" charset="-128"/>
                <a:ea typeface="HG丸ｺﾞｼｯｸM-PRO" pitchFamily="50" charset="-128"/>
              </a:rPr>
              <a:t>Geodetic </a:t>
            </a:r>
            <a:r>
              <a:rPr lang="en-US" altLang="zh-CN" sz="1400" dirty="0">
                <a:latin typeface="HG丸ｺﾞｼｯｸM-PRO" pitchFamily="50" charset="-128"/>
                <a:ea typeface="HG丸ｺﾞｼｯｸM-PRO" pitchFamily="50" charset="-128"/>
              </a:rPr>
              <a:t>Engineering, University of Ljubljana</a:t>
            </a:r>
            <a:r>
              <a:rPr lang="en-US" altLang="zh-CN" sz="1400" dirty="0" smtClean="0">
                <a:latin typeface="HG丸ｺﾞｼｯｸM-PRO" pitchFamily="50" charset="-128"/>
                <a:ea typeface="HG丸ｺﾞｼｯｸM-PRO" pitchFamily="50" charset="-128"/>
              </a:rPr>
              <a:t>, Slovenia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9135" y="3099576"/>
            <a:ext cx="5940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9750" indent="-539750"/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Title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Charge susceptibility and bad metallic behavior of doped Mott insulator</a:t>
            </a:r>
            <a:endParaRPr lang="ja-JP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0020" y="3707516"/>
            <a:ext cx="1200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latin typeface="HG丸ｺﾞｼｯｸM-PRO" pitchFamily="50" charset="-128"/>
                <a:ea typeface="HG丸ｺﾞｼｯｸM-PRO" pitchFamily="50" charset="-128"/>
              </a:rPr>
              <a:t>Abstract</a:t>
            </a:r>
            <a:r>
              <a:rPr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endParaRPr kumimoji="1" lang="ja-JP" altLang="en-US" sz="12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0" y="1467931"/>
            <a:ext cx="6857999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 smtClean="0">
                <a:solidFill>
                  <a:srgbClr val="FFFFFF"/>
                </a:solidFill>
              </a:rPr>
              <a:t>　　　</a:t>
            </a:r>
            <a:endParaRPr lang="ja-JP" altLang="en-US" sz="3600" dirty="0">
              <a:solidFill>
                <a:srgbClr val="FFFFFF"/>
              </a:solidFill>
              <a:latin typeface="Times"/>
              <a:cs typeface="Times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0" y="760539"/>
            <a:ext cx="6857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itchFamily="50" charset="-128"/>
                <a:ea typeface="HG丸ｺﾞｼｯｸM-PRO" pitchFamily="50" charset="-128"/>
              </a:rPr>
              <a:t>第</a:t>
            </a:r>
            <a:r>
              <a:rPr lang="ja-JP" altLang="en-US" sz="2000" dirty="0" smtClean="0">
                <a:latin typeface="HG丸ｺﾞｼｯｸM-PRO" pitchFamily="50" charset="-128"/>
                <a:ea typeface="HG丸ｺﾞｼｯｸM-PRO" pitchFamily="50" charset="-128"/>
              </a:rPr>
              <a:t>１９</a:t>
            </a:r>
            <a:r>
              <a:rPr kumimoji="1" lang="ja-JP" altLang="en-US" sz="2000" dirty="0" smtClean="0">
                <a:latin typeface="HG丸ｺﾞｼｯｸM-PRO" pitchFamily="50" charset="-128"/>
                <a:ea typeface="HG丸ｺﾞｼｯｸM-PRO" pitchFamily="50" charset="-128"/>
              </a:rPr>
              <a:t>回 </a:t>
            </a:r>
            <a:r>
              <a:rPr kumimoji="1" lang="ja-JP" altLang="en-US" sz="4000" dirty="0" smtClean="0">
                <a:latin typeface="HG丸ｺﾞｼｯｸM-PRO" pitchFamily="50" charset="-128"/>
                <a:ea typeface="HG丸ｺﾞｼｯｸM-PRO" pitchFamily="50" charset="-128"/>
              </a:rPr>
              <a:t>応用</a:t>
            </a:r>
            <a:r>
              <a:rPr kumimoji="1" lang="ja-JP" altLang="en-US" sz="4000" dirty="0" smtClean="0">
                <a:latin typeface="HG丸ｺﾞｼｯｸM-PRO" pitchFamily="50" charset="-128"/>
                <a:ea typeface="HG丸ｺﾞｼｯｸM-PRO" pitchFamily="50" charset="-128"/>
              </a:rPr>
              <a:t>物理学科セミナー</a:t>
            </a:r>
            <a:endParaRPr kumimoji="1" lang="ja-JP" altLang="en-US" sz="4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026" name="Picture 2" descr="D:\ysumino\Desktop\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938"/>
            <a:ext cx="2367504" cy="648814"/>
          </a:xfrm>
          <a:prstGeom prst="rect">
            <a:avLst/>
          </a:prstGeom>
          <a:noFill/>
        </p:spPr>
      </p:pic>
      <p:sp>
        <p:nvSpPr>
          <p:cNvPr id="15" name="テキスト ボックス 14"/>
          <p:cNvSpPr txBox="1"/>
          <p:nvPr/>
        </p:nvSpPr>
        <p:spPr>
          <a:xfrm>
            <a:off x="4999947" y="8820840"/>
            <a:ext cx="15696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世話人：</a:t>
            </a:r>
            <a:r>
              <a:rPr lang="ja-JP" altLang="en-US" sz="1200" b="1" dirty="0" smtClean="0"/>
              <a:t>遠山</a:t>
            </a:r>
            <a:r>
              <a:rPr lang="zh-TW" altLang="en-US" sz="1200" b="1" dirty="0" smtClean="0"/>
              <a:t>　</a:t>
            </a:r>
            <a:r>
              <a:rPr lang="ja-JP" altLang="en-US" sz="1200" b="1" dirty="0" smtClean="0"/>
              <a:t>貴巳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1181</TotalTime>
  <Words>70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ＭＳ Ｐゴシック</vt:lpstr>
      <vt:lpstr>新細明體</vt:lpstr>
      <vt:lpstr>Arial</vt:lpstr>
      <vt:lpstr>Calibri</vt:lpstr>
      <vt:lpstr>Times</vt:lpstr>
      <vt:lpstr>Office テーマ</vt:lpstr>
      <vt:lpstr>PowerPoint プレゼンテーション</vt:lpstr>
    </vt:vector>
  </TitlesOfParts>
  <Company>東京理科大学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住野豊</dc:creator>
  <cp:lastModifiedBy>住野豊</cp:lastModifiedBy>
  <cp:revision>187</cp:revision>
  <cp:lastPrinted>2011-05-23T09:25:47Z</cp:lastPrinted>
  <dcterms:created xsi:type="dcterms:W3CDTF">2011-06-28T08:58:10Z</dcterms:created>
  <dcterms:modified xsi:type="dcterms:W3CDTF">2016-01-21T01:10:54Z</dcterms:modified>
</cp:coreProperties>
</file>