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2016/1/21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2016/1/21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5" y="3972366"/>
            <a:ext cx="64190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By using the finite temperature </a:t>
            </a:r>
            <a:r>
              <a:rPr lang="en-US" altLang="ja-JP" sz="1200" dirty="0" err="1">
                <a:latin typeface="HG丸ｺﾞｼｯｸM-PRO" pitchFamily="50" charset="-128"/>
                <a:ea typeface="HG丸ｺﾞｼｯｸM-PRO" pitchFamily="50" charset="-128"/>
              </a:rPr>
              <a:t>Lanczos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method (FTLM) for the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Hubbard model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near and at half-filling I explore the behavior of the resistivity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, charge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susceptibility (compressibility) and diffusion constant. These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are all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related via Nernst-Einstein relation. The results show that in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the regime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of high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temperature and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small </a:t>
            </a:r>
            <a:r>
              <a:rPr lang="en-US" altLang="ja-JP" sz="1200" dirty="0" err="1">
                <a:latin typeface="HG丸ｺﾞｼｯｸM-PRO" pitchFamily="50" charset="-128"/>
                <a:ea typeface="HG丸ｺﾞｼｯｸM-PRO" pitchFamily="50" charset="-128"/>
              </a:rPr>
              <a:t>dopings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of Mott insulator, the large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and linear-in-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 temperature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resistivity obtains a natural explanation in terms of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charge susceptibility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. In the bad-metallic regime charge susceptibility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shows strong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temperature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and doping dependence and it approaches insulating like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values with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increasing temperature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,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which can in addition result in the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resistivity crossing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the Mott-</a:t>
            </a:r>
            <a:r>
              <a:rPr lang="en-US" altLang="ja-JP" sz="1200" dirty="0" err="1">
                <a:latin typeface="HG丸ｺﾞｼｯｸM-PRO" pitchFamily="50" charset="-128"/>
                <a:ea typeface="HG丸ｺﾞｼｯｸM-PRO" pitchFamily="50" charset="-128"/>
              </a:rPr>
              <a:t>Ioffe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-Regel limit. On the other hand,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diffusion constant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, which is related to scattering rate, shows rather weak temperature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 and doping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dependence. I further discuss the simple model capturing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the bad-metallic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behavior of resistivity and at length the relation 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to experiments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. (arXiv:1512.00875)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2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３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３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115638"/>
            <a:ext cx="62927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Dr. Jure </a:t>
            </a:r>
            <a:r>
              <a:rPr lang="en-US" altLang="ja-JP" sz="1400" dirty="0" err="1" smtClean="0">
                <a:latin typeface="HG丸ｺﾞｼｯｸM-PRO" pitchFamily="50" charset="-128"/>
                <a:ea typeface="HG丸ｺﾞｼｯｸM-PRO" pitchFamily="50" charset="-128"/>
              </a:rPr>
              <a:t>Kokalj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marL="898525" indent="-898525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 </a:t>
            </a:r>
            <a:r>
              <a:rPr lang="en-US" altLang="zh-CN" sz="1400" dirty="0" err="1" smtClean="0">
                <a:latin typeface="HG丸ｺﾞｼｯｸM-PRO" pitchFamily="50" charset="-128"/>
                <a:ea typeface="HG丸ｺﾞｼｯｸM-PRO" pitchFamily="50" charset="-128"/>
              </a:rPr>
              <a:t>Jozef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Stefan 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Institute, and Faculty 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of Civil and 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Geodetic </a:t>
            </a:r>
            <a:r>
              <a:rPr lang="en-US" altLang="zh-CN" sz="1400" dirty="0">
                <a:latin typeface="HG丸ｺﾞｼｯｸM-PRO" pitchFamily="50" charset="-128"/>
                <a:ea typeface="HG丸ｺﾞｼｯｸM-PRO" pitchFamily="50" charset="-128"/>
              </a:rPr>
              <a:t>Engineering, University of Ljubljana</a:t>
            </a:r>
            <a:r>
              <a:rPr lang="en-US" altLang="zh-CN" sz="1400" dirty="0" smtClean="0">
                <a:latin typeface="HG丸ｺﾞｼｯｸM-PRO" pitchFamily="50" charset="-128"/>
                <a:ea typeface="HG丸ｺﾞｼｯｸM-PRO" pitchFamily="50" charset="-128"/>
              </a:rPr>
              <a:t>, Slovenia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5" y="3099576"/>
            <a:ext cx="5940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Charge susceptibility and bad metallic behavior of doped Mott insulator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020" y="3707516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１９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 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820840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世話人：</a:t>
            </a:r>
            <a:r>
              <a:rPr lang="ja-JP" altLang="en-US" sz="1200" b="1" dirty="0" smtClean="0"/>
              <a:t>遠山</a:t>
            </a:r>
            <a:r>
              <a:rPr lang="zh-TW" altLang="en-US" sz="1200" b="1" dirty="0" smtClean="0"/>
              <a:t>　</a:t>
            </a:r>
            <a:r>
              <a:rPr lang="ja-JP" altLang="en-US" sz="1200" b="1" dirty="0" smtClean="0"/>
              <a:t>貴巳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70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新細明體</vt:lpstr>
      <vt:lpstr>Arial</vt:lpstr>
      <vt:lpstr>Calibri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住野豊</cp:lastModifiedBy>
  <cp:revision>187</cp:revision>
  <cp:lastPrinted>2011-05-23T09:25:47Z</cp:lastPrinted>
  <dcterms:created xsi:type="dcterms:W3CDTF">2011-06-28T08:58:10Z</dcterms:created>
  <dcterms:modified xsi:type="dcterms:W3CDTF">2016-01-21T01:10:54Z</dcterms:modified>
</cp:coreProperties>
</file>