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224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2016/7/13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2016/7/13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4737" y="4104417"/>
            <a:ext cx="64938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600" dirty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　　水分解用光触媒の開発が精力的に行われているが，多くの研究は材料の開発であり，定量的な物性の理解などはあまり進んでいないのが現状である。光触媒による水分解反応は，光吸収・励起子分離・キャリアの拡散と移動・電気化学反応・イオンの拡散からなると考察できる。我々研究グループではこれら水分解が起こる反応に関わる様々な特性を抽出し，様々なキャラクタリゼーションおよび理論計算を用いてあらゆる時間軸・空間軸に切り分けて定量化することで，光触媒の弱点を見出そうという試みを行っている。この方法が確立されれば，ある特性を選択的に改善する，すなわちスクリーニングではない正確な触媒設計が可能になりえる。当発表では</a:t>
            </a:r>
            <a:r>
              <a:rPr lang="en-US" altLang="ja-JP" sz="1600" dirty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Ta</a:t>
            </a:r>
            <a:r>
              <a:rPr lang="en-US" altLang="ja-JP" sz="1600" baseline="-25000" dirty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3</a:t>
            </a:r>
            <a:r>
              <a:rPr lang="en-US" altLang="ja-JP" sz="1600" dirty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N</a:t>
            </a:r>
            <a:r>
              <a:rPr lang="en-US" altLang="ja-JP" sz="1600" baseline="-25000" dirty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5</a:t>
            </a:r>
            <a:r>
              <a:rPr lang="ja-JP" altLang="en-US" sz="1600" dirty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光触媒をモデル光触媒として研究を行った結果を紹介し，このアプローチの意義を議論したい</a:t>
            </a:r>
            <a:r>
              <a:rPr lang="ja-JP" altLang="en-US" sz="1600" dirty="0" smtClean="0">
                <a:latin typeface="Verdana" panose="020B0604030504040204" pitchFamily="34" charset="0"/>
                <a:ea typeface="メイリオ" panose="020B0604030504040204" pitchFamily="50" charset="-128"/>
                <a:cs typeface="Verdana" panose="020B0604030504040204" pitchFamily="34" charset="0"/>
              </a:rPr>
              <a:t>。</a:t>
            </a:r>
            <a:endParaRPr lang="en-US" altLang="ja-JP" sz="1600" dirty="0" smtClean="0">
              <a:latin typeface="Verdana" panose="020B0604030504040204" pitchFamily="34" charset="0"/>
              <a:ea typeface="メイリオ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７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21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木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16:10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17:40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4738" y="2312969"/>
            <a:ext cx="65685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　高鍋 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和広 氏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 </a:t>
            </a:r>
            <a:r>
              <a:rPr lang="en-GB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Kazuhiro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400" dirty="0" err="1" smtClean="0">
                <a:latin typeface="HG丸ｺﾞｼｯｸM-PRO" pitchFamily="50" charset="-128"/>
                <a:ea typeface="HG丸ｺﾞｼｯｸM-PRO" pitchFamily="50" charset="-128"/>
              </a:rPr>
              <a:t>Takanab</a:t>
            </a:r>
            <a:r>
              <a:rPr lang="en-US" altLang="ja-JP" sz="1400" dirty="0" err="1">
                <a:latin typeface="HG丸ｺﾞｼｯｸM-PRO" pitchFamily="50" charset="-128"/>
                <a:ea typeface="HG丸ｺﾞｼｯｸM-PRO" pitchFamily="50" charset="-128"/>
              </a:rPr>
              <a:t>e</a:t>
            </a:r>
            <a:r>
              <a:rPr lang="en-GB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Associate Professor, </a:t>
            </a:r>
          </a:p>
          <a:p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		Chemical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Science, Physical Science and Engineering Division, 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		King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Abdullah University of Science and Technology 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			(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KAUST) , Saudi Arabia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4737" y="3552076"/>
            <a:ext cx="6108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Title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光触媒設計：定量的アプローチ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4737" y="3858827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5222770" y="8758003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 smtClean="0"/>
              <a:t>大川和宏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36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メイリオ</vt:lpstr>
      <vt:lpstr>Arial</vt:lpstr>
      <vt:lpstr>Calibri</vt:lpstr>
      <vt:lpstr>Times</vt:lpstr>
      <vt:lpstr>Verdana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194</cp:revision>
  <cp:lastPrinted>2011-05-23T09:25:47Z</cp:lastPrinted>
  <dcterms:created xsi:type="dcterms:W3CDTF">2011-06-28T08:58:10Z</dcterms:created>
  <dcterms:modified xsi:type="dcterms:W3CDTF">2016-07-13T05:19:54Z</dcterms:modified>
</cp:coreProperties>
</file>