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224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2016/9/29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2016/9/29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5" y="3972366"/>
            <a:ext cx="641908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The conventional BCS theory fails to account for the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physical properties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of a large variety of high-Tc superconductors,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the </a:t>
            </a:r>
            <a:r>
              <a:rPr lang="en-US" altLang="ja-JP" sz="1200" dirty="0" err="1" smtClean="0">
                <a:latin typeface="HG丸ｺﾞｼｯｸM-PRO" pitchFamily="50" charset="-128"/>
                <a:ea typeface="HG丸ｺﾞｼｯｸM-PRO" pitchFamily="50" charset="-128"/>
              </a:rPr>
              <a:t>cuprate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family and the recently discovered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iron-based superconductors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. In particular, these materials reveal a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`peak-dip-hump' structure in the quasiparticle DOS at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low temperature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and often a </a:t>
            </a:r>
            <a:r>
              <a:rPr lang="en-US" altLang="ja-JP" sz="1200" dirty="0" err="1">
                <a:latin typeface="HG丸ｺﾞｼｯｸM-PRO" pitchFamily="50" charset="-128"/>
                <a:ea typeface="HG丸ｺﾞｼｯｸM-PRO" pitchFamily="50" charset="-128"/>
              </a:rPr>
              <a:t>pseudogap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at the critical temperature.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  In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my talk, the origin of these features are explained in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the framework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of a new pair-pair interaction model [1]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- The non-superconducting state consists of incoherent pairs,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a `Cooper-pair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glass' which, due to the pair-pair interaction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, condense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below Tc to the coherent superconducting state.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-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The peak-dip-hump structure is then due to the strong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coupling between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quasiparticles and excited pairs, which we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call `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super-quasiparticles'.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  The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talk will focus on a wide variety of tunneling experiments, with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varied temperature, magnetic field and doping, to test the validity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of the model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[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1] W. Sacks, A. </a:t>
            </a:r>
            <a:r>
              <a:rPr lang="en-US" altLang="ja-JP" sz="1200" dirty="0" err="1">
                <a:latin typeface="HG丸ｺﾞｼｯｸM-PRO" pitchFamily="50" charset="-128"/>
                <a:ea typeface="HG丸ｺﾞｼｯｸM-PRO" pitchFamily="50" charset="-128"/>
              </a:rPr>
              <a:t>Mauger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, Y. </a:t>
            </a:r>
            <a:r>
              <a:rPr lang="en-US" altLang="ja-JP" sz="1200" dirty="0" err="1">
                <a:latin typeface="HG丸ｺﾞｼｯｸM-PRO" pitchFamily="50" charset="-128"/>
                <a:ea typeface="HG丸ｺﾞｼｯｸM-PRO" pitchFamily="50" charset="-128"/>
              </a:rPr>
              <a:t>Noat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, </a:t>
            </a:r>
            <a:r>
              <a:rPr lang="en-US" altLang="ja-JP" sz="1200" i="1" dirty="0" err="1">
                <a:latin typeface="HG丸ｺﾞｼｯｸM-PRO" pitchFamily="50" charset="-128"/>
                <a:ea typeface="HG丸ｺﾞｼｯｸM-PRO" pitchFamily="50" charset="-128"/>
              </a:rPr>
              <a:t>Superconduct</a:t>
            </a:r>
            <a:r>
              <a:rPr lang="en-US" altLang="ja-JP" sz="1200" i="1" dirty="0">
                <a:latin typeface="HG丸ｺﾞｼｯｸM-PRO" pitchFamily="50" charset="-128"/>
                <a:ea typeface="HG丸ｺﾞｼｯｸM-PRO" pitchFamily="50" charset="-128"/>
              </a:rPr>
              <a:t>. Sci. Technol.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28</a:t>
            </a:r>
          </a:p>
          <a:p>
            <a:pPr algn="just">
              <a:lnSpc>
                <a:spcPct val="150000"/>
              </a:lnSpc>
            </a:pP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105014, (2015)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10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５日（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火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０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17: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３</a:t>
            </a:r>
            <a:r>
              <a:rPr lang="en-US" altLang="ja-JP" sz="1600" b="1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115638"/>
            <a:ext cx="6292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Prof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. 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William Sacks, 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Sorbonne Universities, 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Paris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5" y="3099576"/>
            <a:ext cx="6390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Pair-pair interactions in high-</a:t>
            </a:r>
            <a:r>
              <a:rPr lang="en-US" altLang="ja-JP" sz="1400" i="1" dirty="0">
                <a:latin typeface="HG丸ｺﾞｼｯｸM-PRO" pitchFamily="50" charset="-128"/>
                <a:ea typeface="HG丸ｺﾞｼｯｸM-PRO" pitchFamily="50" charset="-128"/>
              </a:rPr>
              <a:t>T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c superconductivity : evidence 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from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tunneling 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experiments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020" y="3707516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２７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820840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1200" b="1" dirty="0" smtClean="0"/>
              <a:t>宮川</a:t>
            </a:r>
            <a:r>
              <a:rPr lang="zh-TW" altLang="en-US" sz="1200" b="1" dirty="0" smtClean="0"/>
              <a:t>　</a:t>
            </a:r>
            <a:r>
              <a:rPr lang="ja-JP" altLang="en-US" sz="1200" b="1" dirty="0" smtClean="0"/>
              <a:t>宣明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58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新細明體</vt:lpstr>
      <vt:lpstr>Arial</vt:lpstr>
      <vt:lpstr>Calibri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189</cp:revision>
  <cp:lastPrinted>2011-05-23T09:25:47Z</cp:lastPrinted>
  <dcterms:created xsi:type="dcterms:W3CDTF">2011-06-28T08:58:10Z</dcterms:created>
  <dcterms:modified xsi:type="dcterms:W3CDTF">2016-09-29T04:43:34Z</dcterms:modified>
</cp:coreProperties>
</file>