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4" d="100"/>
          <a:sy n="54" d="100"/>
        </p:scale>
        <p:origin x="224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2016/9/29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0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19455" y="3972366"/>
            <a:ext cx="6419087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1400" dirty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　</a:t>
            </a:r>
            <a:r>
              <a:rPr lang="en-US" altLang="ja-JP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study of phase transitions in real time under nonequilibrium conditions is of fundamental interest in many areas of physics. A special category of recent fundamental and practical interest are transitions to metastable hidden states which occur under conditions of particle-hole asymmetry. While such behavior has been invoked in cosmology to explain </a:t>
            </a:r>
            <a:r>
              <a:rPr lang="en-US" altLang="ja-JP" sz="14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Baryogenesis</a:t>
            </a:r>
            <a:r>
              <a:rPr lang="en-US" altLang="ja-JP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it is not commonly observed elsewhere. In the quasi-two-dimensional </a:t>
            </a:r>
            <a:r>
              <a:rPr lang="en-US" altLang="ja-JP" sz="14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dichalcogenide</a:t>
            </a:r>
            <a:r>
              <a:rPr lang="en-US" altLang="ja-JP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1T-TaS</a:t>
            </a:r>
            <a:r>
              <a:rPr lang="en-US" altLang="ja-JP" sz="1400" baseline="-25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altLang="ja-JP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conditions for the formation of an electronically textured hidden “false vacuum” state are created by femtosecond laser photoexcitation. Femtosecond </a:t>
            </a:r>
            <a:r>
              <a:rPr lang="en-US" altLang="ja-JP" sz="14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photoexcited</a:t>
            </a:r>
            <a:r>
              <a:rPr lang="en-US" altLang="ja-JP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low temperature scanning tunneling microscopy reveals a remarkable quantum duality of </a:t>
            </a:r>
            <a:r>
              <a:rPr lang="en-US" altLang="ja-JP" sz="14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polaron</a:t>
            </a:r>
            <a:r>
              <a:rPr lang="en-US" altLang="ja-JP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behavior with a vivid real-space illustration of Mott physics. The current system is of practical interest for ultrafast low-energy low-temperature non-volatile memory devices with applications in cryogenic computing. </a:t>
            </a:r>
            <a:endParaRPr lang="ja-JP" altLang="en-US" sz="1400" dirty="0">
              <a:latin typeface="Segoe UI" panose="020B0502040204020203" pitchFamily="34" charset="0"/>
              <a:ea typeface="HG丸ｺﾞｼｯｸM-PRO" pitchFamily="50" charset="-128"/>
              <a:cs typeface="Segoe UI" panose="020B0502040204020203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2023" y="1568293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日時：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10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27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日（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16: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1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0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17: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1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0</a:t>
            </a:r>
            <a:endParaRPr kumimoji="1" lang="en-US" altLang="ja-JP" sz="1600" b="1" dirty="0" smtClean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葛飾キャンパス研究棟８Ｆ第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セミナー室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134" y="2165231"/>
            <a:ext cx="6292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Speaker</a:t>
            </a:r>
            <a:r>
              <a:rPr lang="ja-JP" altLang="en-US" sz="1600" dirty="0" smtClean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：</a:t>
            </a:r>
            <a:r>
              <a:rPr lang="en-US" altLang="ja-JP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Prof</a:t>
            </a:r>
            <a:r>
              <a:rPr lang="en-US" altLang="ja-JP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Dragan </a:t>
            </a:r>
            <a:r>
              <a:rPr lang="en-US" altLang="ja-JP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Mihailovic</a:t>
            </a:r>
            <a:endParaRPr lang="en-US" altLang="ja-JP" sz="16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altLang="ja-JP" sz="16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98525" indent="-898525"/>
            <a:r>
              <a:rPr lang="en-US" altLang="ja-JP" sz="1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Affiliation</a:t>
            </a:r>
            <a:r>
              <a:rPr lang="en-US" altLang="ja-JP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altLang="zh-CN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Jozef</a:t>
            </a:r>
            <a:r>
              <a:rPr lang="en-US" altLang="zh-CN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zh-CN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Stefan </a:t>
            </a:r>
            <a:r>
              <a:rPr lang="en-US" altLang="zh-CN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Institute, Slovenia</a:t>
            </a:r>
            <a:endParaRPr lang="en-US" altLang="ja-JP" sz="16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135" y="3099576"/>
            <a:ext cx="6390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indent="-539750"/>
            <a:r>
              <a:rPr lang="en-US" altLang="ja-JP" sz="1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Title</a:t>
            </a:r>
            <a:r>
              <a:rPr lang="ja-JP" altLang="en-US" sz="1600" dirty="0" smtClean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：</a:t>
            </a:r>
            <a:r>
              <a:rPr lang="en-US" altLang="ja-JP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Electronic phase transitions through time – on a femtosecond timescale</a:t>
            </a:r>
            <a:endParaRPr lang="ja-JP" altLang="ja-JP" sz="1600" dirty="0">
              <a:latin typeface="Segoe UI" panose="020B0502040204020203" pitchFamily="34" charset="0"/>
              <a:ea typeface="HG丸ｺﾞｼｯｸM-PRO" pitchFamily="50" charset="-128"/>
              <a:cs typeface="Segoe UI" panose="020B0502040204020203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020" y="3707516"/>
            <a:ext cx="1200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Abstract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ja-JP" altLang="en-US" sz="2000" dirty="0">
                <a:latin typeface="HG丸ｺﾞｼｯｸM-PRO" pitchFamily="50" charset="-128"/>
                <a:ea typeface="HG丸ｺﾞｼｯｸM-PRO" pitchFamily="50" charset="-128"/>
              </a:rPr>
              <a:t>８</a:t>
            </a:r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回</a:t>
            </a:r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応用物理学科セミナー</a:t>
            </a:r>
            <a:endParaRPr kumimoji="1"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  <p:sp>
        <p:nvSpPr>
          <p:cNvPr id="15" name="テキスト ボックス 14"/>
          <p:cNvSpPr txBox="1"/>
          <p:nvPr/>
        </p:nvSpPr>
        <p:spPr>
          <a:xfrm>
            <a:off x="4999947" y="8820840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世話人：</a:t>
            </a:r>
            <a:r>
              <a:rPr lang="ja-JP" altLang="en-US" sz="1200" b="1" dirty="0" smtClean="0"/>
              <a:t>遠山</a:t>
            </a:r>
            <a:r>
              <a:rPr lang="zh-TW" altLang="en-US" sz="1200" b="1" dirty="0" smtClean="0"/>
              <a:t>　</a:t>
            </a:r>
            <a:r>
              <a:rPr lang="ja-JP" altLang="en-US" sz="1200" b="1" dirty="0" smtClean="0"/>
              <a:t>貴巳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56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ＭＳ Ｐゴシック</vt:lpstr>
      <vt:lpstr>新細明體</vt:lpstr>
      <vt:lpstr>Arial</vt:lpstr>
      <vt:lpstr>Calibri</vt:lpstr>
      <vt:lpstr>Segoe UI</vt:lpstr>
      <vt:lpstr>Times</vt:lpstr>
      <vt:lpstr>Office テーマ</vt:lpstr>
      <vt:lpstr>PowerPoint プレゼンテーション</vt:lpstr>
    </vt:vector>
  </TitlesOfParts>
  <Company>東京理科大学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住野豊</cp:lastModifiedBy>
  <cp:revision>189</cp:revision>
  <cp:lastPrinted>2011-05-23T09:25:47Z</cp:lastPrinted>
  <dcterms:created xsi:type="dcterms:W3CDTF">2011-06-28T08:58:10Z</dcterms:created>
  <dcterms:modified xsi:type="dcterms:W3CDTF">2016-09-29T04:57:42Z</dcterms:modified>
</cp:coreProperties>
</file>