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88163" cy="100203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06CB"/>
    <a:srgbClr val="10019B"/>
    <a:srgbClr val="1203A5"/>
    <a:srgbClr val="4A26EB"/>
    <a:srgbClr val="1F046E"/>
    <a:srgbClr val="A30F00"/>
    <a:srgbClr val="C01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226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7AEFA0A-6EEA-4E49-9BBB-0CAC71002DE4}" type="datetimeFigureOut">
              <a:rPr kumimoji="1" lang="ja-JP" altLang="en-US" smtClean="0"/>
              <a:pPr/>
              <a:t>2017/5/12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595AE5E-C4FC-4599-88E1-11FF4CA049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86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5AE5E-C4FC-4599-88E1-11FF4CA0491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041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2017/5/12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2017/5/12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2017/5/12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2017/5/12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2017/5/12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2017/5/12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2017/5/12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2017/5/12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2017/5/12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2017/5/12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2017/5/12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59184-5681-AB43-B86D-837DECA57B1E}" type="datetimeFigureOut">
              <a:rPr lang="ja-JP" altLang="en-US" smtClean="0"/>
              <a:pPr/>
              <a:t>2017/5/12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37570" y="4447349"/>
            <a:ext cx="592685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Motivated by the recent experiments that show the importance of charge excitations in </a:t>
            </a:r>
            <a:r>
              <a:rPr lang="en-US" altLang="ja-JP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cuprate</a:t>
            </a:r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superconductors,  we study the t-J model in a large-N expansion based on a path integral representation for Hubbard operators. We discuss possible charge instabilities as well as the charge excitation spectrum for both, electron-doped and hole-doped </a:t>
            </a:r>
            <a:r>
              <a:rPr lang="en-US" altLang="ja-JP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cuprates</a:t>
            </a:r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We show that there is a dual structure between low and high energy charge excitations, specially at low doping. While the low energy charge excitations come from the J term of the t-J model and correspond to bond-order charge fluctuations, high energy charge excitations are due to usual local charge fluctuations.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72023" y="1568293"/>
            <a:ext cx="4889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日時：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 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５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月３１日（水）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16: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１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0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 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– 17: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４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0</a:t>
            </a:r>
            <a:endParaRPr kumimoji="1" lang="en-US" altLang="ja-JP" sz="1600" b="1" dirty="0" smtClean="0">
              <a:latin typeface="HG丸ｺﾞｼｯｸM-PRO" pitchFamily="50" charset="-128"/>
              <a:ea typeface="HG丸ｺﾞｼｯｸM-PRO" pitchFamily="50" charset="-128"/>
              <a:cs typeface="Times"/>
            </a:endParaRPr>
          </a:p>
          <a:p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場所：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葛飾キャンパス研究棟８Ｆ第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セミナー室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19456" y="2163458"/>
            <a:ext cx="653818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Speaker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Prof. Andrés  </a:t>
            </a:r>
            <a:r>
              <a:rPr lang="en-US" altLang="ja-JP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Greco</a:t>
            </a:r>
          </a:p>
          <a:p>
            <a:pPr marL="898525" indent="-898525"/>
            <a:r>
              <a:rPr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Affiliation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: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　国立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ロザリオ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大学（アルゼンチン）　教授</a:t>
            </a: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19455" y="3198076"/>
            <a:ext cx="6538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6088" indent="-446088"/>
            <a:r>
              <a:rPr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Title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Charge excitations in the t-J model and possible implications for high-Tc </a:t>
            </a:r>
            <a:r>
              <a:rPr lang="en-US" altLang="ja-JP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cuprate</a:t>
            </a:r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superconductors</a:t>
            </a:r>
            <a:endParaRPr lang="ja-JP" altLang="ja-JP" sz="1400" dirty="0">
              <a:latin typeface="Segoe UI" panose="020B0502040204020203" pitchFamily="34" charset="0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19455" y="4146572"/>
            <a:ext cx="1200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latin typeface="HG丸ｺﾞｼｯｸM-PRO" pitchFamily="50" charset="-128"/>
                <a:ea typeface="HG丸ｺﾞｼｯｸM-PRO" pitchFamily="50" charset="-128"/>
              </a:rPr>
              <a:t>Abstract</a:t>
            </a:r>
            <a:r>
              <a:rPr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endParaRPr kumimoji="1" lang="ja-JP" altLang="en-US" sz="12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0" y="1467931"/>
            <a:ext cx="6857999" cy="457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 smtClean="0">
                <a:solidFill>
                  <a:srgbClr val="FFFFFF"/>
                </a:solidFill>
              </a:rPr>
              <a:t>　　　</a:t>
            </a:r>
            <a:endParaRPr lang="ja-JP" altLang="en-US" sz="3600" dirty="0">
              <a:solidFill>
                <a:srgbClr val="FFFFFF"/>
              </a:solidFill>
              <a:latin typeface="Times"/>
              <a:cs typeface="Times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0" y="760539"/>
            <a:ext cx="6857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第</a:t>
            </a:r>
            <a:r>
              <a:rPr kumimoji="1"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3</a:t>
            </a:r>
            <a:r>
              <a:rPr kumimoji="1"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４回</a:t>
            </a:r>
            <a:r>
              <a:rPr kumimoji="1" lang="ja-JP" altLang="en-US" sz="4000" dirty="0" smtClean="0">
                <a:latin typeface="HG丸ｺﾞｼｯｸM-PRO" pitchFamily="50" charset="-128"/>
                <a:ea typeface="HG丸ｺﾞｼｯｸM-PRO" pitchFamily="50" charset="-128"/>
              </a:rPr>
              <a:t>応用物理学科セミナー</a:t>
            </a:r>
            <a:endParaRPr kumimoji="1" lang="ja-JP" altLang="en-US" sz="4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026" name="Picture 2" descr="D:\ysumino\Desktop\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938"/>
            <a:ext cx="2367504" cy="648814"/>
          </a:xfrm>
          <a:prstGeom prst="rect">
            <a:avLst/>
          </a:prstGeom>
          <a:noFill/>
        </p:spPr>
      </p:pic>
      <p:sp>
        <p:nvSpPr>
          <p:cNvPr id="15" name="テキスト ボックス 14"/>
          <p:cNvSpPr txBox="1"/>
          <p:nvPr/>
        </p:nvSpPr>
        <p:spPr>
          <a:xfrm>
            <a:off x="4999947" y="8820840"/>
            <a:ext cx="15183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世話人：</a:t>
            </a:r>
            <a:r>
              <a:rPr lang="ja-JP" altLang="en-US" sz="1200" b="1" dirty="0" smtClean="0"/>
              <a:t>遠山　貴巳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55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Meiryo UI</vt:lpstr>
      <vt:lpstr>ＭＳ Ｐゴシック</vt:lpstr>
      <vt:lpstr>Arial</vt:lpstr>
      <vt:lpstr>Calibri</vt:lpstr>
      <vt:lpstr>Segoe UI</vt:lpstr>
      <vt:lpstr>Times</vt:lpstr>
      <vt:lpstr>Office テーマ</vt:lpstr>
      <vt:lpstr>PowerPoint プレゼンテーション</vt:lpstr>
    </vt:vector>
  </TitlesOfParts>
  <Company>東京理科大学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住野豊</dc:creator>
  <cp:lastModifiedBy>住野豊</cp:lastModifiedBy>
  <cp:revision>197</cp:revision>
  <cp:lastPrinted>2011-05-23T09:25:47Z</cp:lastPrinted>
  <dcterms:created xsi:type="dcterms:W3CDTF">2011-06-28T08:58:10Z</dcterms:created>
  <dcterms:modified xsi:type="dcterms:W3CDTF">2017-05-12T05:32:43Z</dcterms:modified>
</cp:coreProperties>
</file>