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226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2017/5/12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2017/5/12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7570" y="4447349"/>
            <a:ext cx="592685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Motivated by the recent experiments that show the importance of charge excitations in </a:t>
            </a:r>
            <a:r>
              <a:rPr lang="en-US" altLang="ja-JP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cuprate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superconductors,  we study the t-J model in a large-N expansion based on a path integral representation for Hubbard operators. We discuss possible charge instabilities as well as the charge excitation spectrum for both, electron-doped and hole-doped </a:t>
            </a:r>
            <a:r>
              <a:rPr lang="en-US" altLang="ja-JP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cuprates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We show that there is a dual structure between low and high energy charge excitations, specially at low doping. While the low energy charge excitations come from the J term of the t-J model and correspond to bond-order charge fluctuations, high energy charge excitations are due to usual local charge fluctuations.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５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月３１日（水）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１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４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456" y="2163458"/>
            <a:ext cx="65381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Prof. Andrés  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Greco</a:t>
            </a:r>
          </a:p>
          <a:p>
            <a:pPr marL="898525" indent="-898525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国立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ロザリオ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大学（アルゼンチン）　教授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9455" y="3198076"/>
            <a:ext cx="653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indent="-446088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Charge excitations in the t-J model and possible implications for high-Tc </a:t>
            </a:r>
            <a:r>
              <a:rPr lang="en-US" altLang="ja-JP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cuprate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superconductors</a:t>
            </a:r>
            <a:endParaRPr lang="ja-JP" altLang="ja-JP" sz="14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455" y="4146572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kumimoji="1"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４回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518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 smtClean="0"/>
              <a:t>遠山　貴巳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55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197</cp:revision>
  <cp:lastPrinted>2011-05-23T09:25:47Z</cp:lastPrinted>
  <dcterms:created xsi:type="dcterms:W3CDTF">2011-06-28T08:58:10Z</dcterms:created>
  <dcterms:modified xsi:type="dcterms:W3CDTF">2017-05-12T05:32:43Z</dcterms:modified>
</cp:coreProperties>
</file>