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63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2017/6/6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2017/6/6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8814" y="3686628"/>
            <a:ext cx="619946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The general context of this seminar is the experimental and theoretical study of "Heavy Fermion“ systems: Metallic compounds containing rare earth (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ions such as Ce and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Yb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The experimental method considered is photoemission, as carried out either in angle integrated ("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") or angle resolved ("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ARPES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") mode. The Periodic Anderson Model ("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PAM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") has frequently been employed to interpret the spectra. The subject, started half a century ago, is still surprisingly lively and full of new challenges.</a:t>
            </a:r>
          </a:p>
          <a:p>
            <a:pPr algn="just"/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I have collaborated with Clemens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Laubschat's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group at the TU Dresden in Germany. My theoretical contribution was to consult a PhD student in the group,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Alla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Chikina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in the development of a computer code for the PAM that uses our phenomenological Continued Fraction Method (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CFM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[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 The CFM was generalized from the Hubbard model to the PAM and the code was tested in comparison with results from Dynamical Mean Field Theory [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 The benchmarking was carried out in the "Kondo Lattice“ regime of the PAM, which is characterized by the presence of a "large“ Fermi surface (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The physical meaning of this concept is explained in terms of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Luttinger's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counting principle [3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</a:t>
            </a:r>
          </a:p>
          <a:p>
            <a:pPr algn="just"/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The PAM englobes other scenarios, beyond the Kondo Lattice, such as charge transfer and mixed valence regimes. An overview of possible spectra is presented, as calculated with our code [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 The PAM predicts damped van Hove singularities in the quasiparticle density of states. One</a:t>
            </a:r>
            <a:endParaRPr lang="en-US" altLang="ja-JP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the new challenges is to demonstrate their presence in the PES data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A detailed discussion of ARPES and PES results on YbRh</a:t>
            </a:r>
            <a:r>
              <a:rPr lang="en-US" altLang="ja-JP" sz="1200" baseline="-25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altLang="ja-JP" sz="1200" baseline="-25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[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and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YbNiSn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[</a:t>
            </a:r>
            <a:r>
              <a:rPr lang="en-US" altLang="ja-JP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uses an "asymmetric KL“ scenario. We conclude that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Doniach's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KL model, based on a single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Kramers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doublet per RE ion, is not applicable. The excited 4f levels under the crystalline electric field exert a strong influence in stabilizing the large FS at temperatures well beyond the Kondo temperature of a </a:t>
            </a:r>
            <a:r>
              <a:rPr lang="en-US" altLang="ja-JP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Kramers</a:t>
            </a:r>
            <a:r>
              <a:rPr lang="en-US" altLang="ja-JP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doublet.</a:t>
            </a:r>
          </a:p>
          <a:p>
            <a:pPr algn="just"/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R.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Hayn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P. Lombardo, and K.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Matho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Phys. Rev. B </a:t>
            </a:r>
            <a:r>
              <a:rPr lang="en-US" altLang="ja-JP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74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205124 (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2006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altLang="ja-JP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[2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A.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Benlagra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T.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Pruschke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and M.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Vojta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Phys. Rev. B </a:t>
            </a:r>
            <a:r>
              <a:rPr lang="en-US" altLang="ja-JP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84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195141 (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2011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altLang="ja-JP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[3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R. M. Martin, Phys. Rev. Lett. </a:t>
            </a:r>
            <a:r>
              <a:rPr lang="en-US" altLang="ja-JP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48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362 (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1982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); J. Appl. Phys. </a:t>
            </a:r>
            <a:r>
              <a:rPr lang="en-US" altLang="ja-JP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53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2134 (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1982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altLang="ja-JP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[4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A.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Chikina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PhD Thesis, Dresden (2016) and </a:t>
            </a:r>
            <a:r>
              <a:rPr lang="en-US" altLang="ja-JP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t.b.p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[5] K. </a:t>
            </a:r>
            <a:r>
              <a:rPr lang="en-US" altLang="ja-JP" sz="105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Kummer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05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al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., Phys. Rev. X </a:t>
            </a:r>
            <a:r>
              <a:rPr lang="en-US" altLang="ja-JP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011028 (2015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altLang="ja-JP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[6] A. </a:t>
            </a:r>
            <a:r>
              <a:rPr lang="en-US" altLang="ja-JP" sz="105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Generalov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05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al</a:t>
            </a:r>
            <a:r>
              <a:rPr lang="en-US" altLang="ja-JP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., Phys. Rev. B (accepted May 2017</a:t>
            </a:r>
            <a:r>
              <a:rPr lang="en-US" altLang="ja-JP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altLang="ja-JP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6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（水）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１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４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456" y="2004067"/>
            <a:ext cx="6538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Prof. 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Konrad </a:t>
            </a:r>
            <a:r>
              <a:rPr lang="en-US" altLang="ja-JP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Matho</a:t>
            </a:r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Néel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Grenoble, FRANCE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9455" y="2862516"/>
            <a:ext cx="653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"Heavy Fermions“ as observed by photoemission and interpreted by the "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PAM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</a:t>
            </a:r>
            <a:endParaRPr lang="ja-JP" altLang="ja-JP" sz="14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455" y="3447461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36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820840"/>
            <a:ext cx="1518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 smtClean="0"/>
              <a:t>遠山　貴巳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572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tohyama</cp:lastModifiedBy>
  <cp:revision>200</cp:revision>
  <cp:lastPrinted>2011-05-23T09:25:47Z</cp:lastPrinted>
  <dcterms:created xsi:type="dcterms:W3CDTF">2011-06-28T08:58:10Z</dcterms:created>
  <dcterms:modified xsi:type="dcterms:W3CDTF">2017-06-06T03:11:10Z</dcterms:modified>
</cp:coreProperties>
</file>