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6CB"/>
    <a:srgbClr val="10019B"/>
    <a:srgbClr val="1203A5"/>
    <a:srgbClr val="4A26EB"/>
    <a:srgbClr val="1F046E"/>
    <a:srgbClr val="A30F00"/>
    <a:srgbClr val="C01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56" d="100"/>
          <a:sy n="56" d="100"/>
        </p:scale>
        <p:origin x="204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AEFA0A-6EEA-4E49-9BBB-0CAC71002DE4}" type="datetimeFigureOut">
              <a:rPr kumimoji="1" lang="ja-JP" altLang="en-US" smtClean="0"/>
              <a:pPr/>
              <a:t>2018/9/19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95AE5E-C4FC-4599-88E1-11FF4CA049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AE5E-C4FC-4599-88E1-11FF4CA0491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0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2018/9/19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2018/9/19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2018/9/19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2018/9/19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2018/9/19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2018/9/19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2018/9/19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2018/9/19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2018/9/19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2018/9/19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2018/9/19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9184-5681-AB43-B86D-837DECA57B1E}" type="datetimeFigureOut">
              <a:rPr lang="ja-JP" altLang="en-US" smtClean="0"/>
              <a:pPr/>
              <a:t>2018/9/19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19455" y="4360291"/>
            <a:ext cx="6419087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　低次元磁性体では，量子多体効果に起因する新奇スピン状態の観測が期待できる．その中でも，絶対零度においてもスピンが秩序化しない「量子スピン液体状態」，近年盛んに研究されている「トポロジカル秩序状態」は，理論・実験の両面から盛んに研究されている．これらの状態が持つ量子力学的性質は，量子ビットやスピントロニクスへの応用が可能であり，実用化に向けての研究も開始されつつあるが，理想的なモデル物質が存在しない場合も多々ある．　</a:t>
            </a:r>
            <a:endParaRPr lang="en-US" altLang="ja-JP" sz="1400" dirty="0">
              <a:solidFill>
                <a:schemeClr val="bg1">
                  <a:lumMod val="10000"/>
                </a:schemeClr>
              </a:solidFill>
              <a:latin typeface="ヒラギノ丸ゴ ProN W4" panose="020F0400000000000000" pitchFamily="34" charset="-128"/>
              <a:ea typeface="ヒラギノ丸ゴ ProN W4" panose="020F0400000000000000" pitchFamily="34" charset="-128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　本セミナーでは，カムチャツカ半島産鉱物であり，一次元量子磁性体のアルモクライシェブスク鉱 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[1]</a:t>
            </a:r>
            <a:r>
              <a:rPr lang="ja-JP" altLang="en-US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とフェドトフ鉱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 [2]</a:t>
            </a:r>
            <a:r>
              <a:rPr lang="ja-JP" altLang="en-US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を中心に，それらの磁性を紹介する．これらの鉱物では，極低温（</a:t>
            </a:r>
            <a:r>
              <a:rPr lang="en-US" altLang="ja-JP" sz="1400" i="1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T ~</a:t>
            </a:r>
            <a:r>
              <a:rPr lang="ja-JP" altLang="en-US" sz="1400" i="1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 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100mK</a:t>
            </a:r>
            <a:r>
              <a:rPr lang="ja-JP" altLang="en-US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）においても磁気秩序が形成されないため，理想的な低次元量子磁性体であるといえる．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130T</a:t>
            </a:r>
            <a:r>
              <a:rPr lang="ja-JP" altLang="en-US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級の超強磁場磁化測定，中性子散乱・ミュオンスピン回転／緩和（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μSR</a:t>
            </a:r>
            <a:r>
              <a:rPr lang="ja-JP" altLang="en-US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）法を駆使したスピンダイナミクスの観測，そして理論計算の結果にも触れる予定である</a:t>
            </a:r>
            <a:r>
              <a:rPr lang="ja-JP" altLang="en-US" sz="1400" dirty="0" smtClean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．</a:t>
            </a:r>
            <a:endParaRPr lang="en-US" altLang="ja-JP" sz="1400" dirty="0" smtClean="0">
              <a:solidFill>
                <a:schemeClr val="bg1">
                  <a:lumMod val="10000"/>
                </a:schemeClr>
              </a:solidFill>
              <a:latin typeface="ヒラギノ丸ゴ ProN W4" panose="020F0400000000000000" pitchFamily="34" charset="-128"/>
              <a:ea typeface="ヒラギノ丸ゴ ProN W4" panose="020F0400000000000000" pitchFamily="34" charset="-128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ja-JP" sz="1400" dirty="0" smtClean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[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1] M.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Fujihala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 </a:t>
            </a:r>
            <a:r>
              <a:rPr lang="en-US" altLang="ja-JP" sz="1400" i="1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et al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., 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  <a:t>Scientific reports </a:t>
            </a:r>
            <a:r>
              <a:rPr lang="en-US" altLang="ja-JP" sz="1400" b="1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  <a:t>7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  <a:t>, 16785 (2017).</a:t>
            </a:r>
          </a:p>
          <a:p>
            <a:pPr>
              <a:lnSpc>
                <a:spcPct val="150000"/>
              </a:lnSpc>
            </a:pP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[2] M. </a:t>
            </a:r>
            <a:r>
              <a:rPr lang="en-US" altLang="ja-JP" sz="1400" dirty="0" err="1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Fujihala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 </a:t>
            </a:r>
            <a:r>
              <a:rPr lang="en-US" altLang="ja-JP" sz="1400" i="1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et al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., PRL </a:t>
            </a:r>
            <a:r>
              <a:rPr lang="en-US" altLang="ja-JP" sz="1400" b="1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  <a:t>120</a:t>
            </a:r>
            <a:r>
              <a:rPr lang="en-US" altLang="ja-JP" sz="14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</a:rPr>
              <a:t>, 077201 (2018).</a:t>
            </a:r>
            <a:endParaRPr lang="en-US" altLang="ja-JP" sz="1400" dirty="0">
              <a:solidFill>
                <a:schemeClr val="bg1">
                  <a:lumMod val="10000"/>
                </a:schemeClr>
              </a:solidFill>
              <a:latin typeface="ヒラギノ丸ゴ ProN W4" panose="020F0400000000000000" pitchFamily="34" charset="-128"/>
              <a:ea typeface="ヒラギノ丸ゴ ProN W4" panose="020F0400000000000000" pitchFamily="34" charset="-128"/>
              <a:cs typeface="Segoe UI" panose="020B0502040204020203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2023" y="1568293"/>
            <a:ext cx="488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日時</a:t>
            </a:r>
            <a:r>
              <a:rPr lang="ja-JP" altLang="en-US" sz="1600" b="1">
                <a:latin typeface="HG丸ｺﾞｼｯｸM-PRO" pitchFamily="50" charset="-128"/>
                <a:ea typeface="HG丸ｺﾞｼｯｸM-PRO" pitchFamily="50" charset="-128"/>
                <a:cs typeface="Times"/>
              </a:rPr>
              <a:t>：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 10</a:t>
            </a:r>
            <a:r>
              <a:rPr kumimoji="1" lang="ja-JP" altLang="en-US" sz="1600" b="1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16</a:t>
            </a:r>
            <a:r>
              <a:rPr kumimoji="1" lang="ja-JP" altLang="en-US" sz="1600" b="1">
                <a:latin typeface="HG丸ｺﾞｼｯｸM-PRO" pitchFamily="50" charset="-128"/>
                <a:ea typeface="HG丸ｺﾞｼｯｸM-PRO" pitchFamily="50" charset="-128"/>
              </a:rPr>
              <a:t>日（</a:t>
            </a:r>
            <a:r>
              <a:rPr lang="ja-JP" altLang="en-US" sz="1600" b="1">
                <a:latin typeface="HG丸ｺﾞｼｯｸM-PRO" pitchFamily="50" charset="-128"/>
                <a:ea typeface="HG丸ｺﾞｼｯｸM-PRO" pitchFamily="50" charset="-128"/>
              </a:rPr>
              <a:t>火</a:t>
            </a:r>
            <a:r>
              <a:rPr kumimoji="1" lang="ja-JP" altLang="en-US" sz="1600" b="1"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kumimoji="1"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16:10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– 17:10</a:t>
            </a:r>
            <a:endParaRPr kumimoji="1" lang="en-US" altLang="ja-JP" sz="1600" b="1" dirty="0">
              <a:latin typeface="HG丸ｺﾞｼｯｸM-PRO" pitchFamily="50" charset="-128"/>
              <a:ea typeface="HG丸ｺﾞｼｯｸM-PRO" pitchFamily="50" charset="-128"/>
              <a:cs typeface="Times"/>
            </a:endParaRPr>
          </a:p>
          <a:p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場所：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葛飾キャンパス研究棟８Ｆ第２セミナー室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134" y="2248359"/>
            <a:ext cx="6292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Speaker</a:t>
            </a:r>
            <a:r>
              <a:rPr lang="ja-JP" altLang="en-US" sz="1600" dirty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：藤原理賀</a:t>
            </a:r>
            <a:r>
              <a:rPr lang="ja-JP" altLang="en-US" sz="1600" dirty="0"/>
              <a:t>氏</a:t>
            </a:r>
            <a:r>
              <a:rPr lang="en-US" altLang="ja-JP" sz="1600" dirty="0"/>
              <a:t> </a:t>
            </a:r>
            <a:r>
              <a:rPr lang="ja-JP" altLang="en-US" sz="1600" dirty="0"/>
              <a:t>（</a:t>
            </a:r>
            <a:r>
              <a:rPr lang="en-US" altLang="ja-JP" sz="1600" dirty="0"/>
              <a:t>Masayoshi </a:t>
            </a:r>
            <a:r>
              <a:rPr lang="en-US" altLang="ja-JP" sz="1600" dirty="0" err="1"/>
              <a:t>Fujihala</a:t>
            </a:r>
            <a:r>
              <a:rPr lang="ja-JP" altLang="en-US" sz="1600" dirty="0"/>
              <a:t>）</a:t>
            </a:r>
            <a:endParaRPr lang="en-US" altLang="ja-JP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altLang="ja-JP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98525" indent="-898525"/>
            <a:r>
              <a:rPr lang="en-US" altLang="ja-JP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Affiliation</a:t>
            </a:r>
            <a:r>
              <a:rPr lang="en-US" altLang="ja-JP" sz="1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ja-JP" altLang="en-US" sz="15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東京理科大学理学部物理学科</a:t>
            </a:r>
            <a:r>
              <a:rPr lang="en-US" altLang="ja-JP" sz="15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</a:t>
            </a:r>
            <a:r>
              <a:rPr lang="ja-JP" altLang="en-US" sz="15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助教</a:t>
            </a:r>
            <a:endParaRPr lang="en-US" altLang="ja-JP" sz="15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135" y="3404383"/>
            <a:ext cx="6390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indent="-539750"/>
            <a:r>
              <a:rPr lang="en-US" altLang="ja-JP" sz="1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Title</a:t>
            </a:r>
            <a:r>
              <a:rPr lang="ja-JP" altLang="en-US" sz="1600" dirty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：</a:t>
            </a:r>
            <a:r>
              <a:rPr lang="en-US" altLang="ja-JP" sz="1600" dirty="0"/>
              <a:t> </a:t>
            </a:r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カムチャツカ半島産</a:t>
            </a:r>
            <a:r>
              <a:rPr lang="ja-JP" altLang="en-US" sz="16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低次元磁性体</a:t>
            </a:r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における</a:t>
            </a:r>
            <a:r>
              <a:rPr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量子状態</a:t>
            </a:r>
            <a:endParaRPr lang="ja-JP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020" y="4095450"/>
            <a:ext cx="1200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HG丸ｺﾞｼｯｸM-PRO" pitchFamily="50" charset="-128"/>
                <a:ea typeface="HG丸ｺﾞｼｯｸM-PRO" pitchFamily="50" charset="-128"/>
              </a:rPr>
              <a:t>Abstract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endParaRPr kumimoji="1"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1467931"/>
            <a:ext cx="6857999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rgbClr val="FFFFFF"/>
                </a:solidFill>
              </a:rPr>
              <a:t>　　　</a:t>
            </a:r>
            <a:endParaRPr lang="ja-JP" altLang="en-US" sz="3600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760539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en-US" altLang="ja-JP" sz="2000" dirty="0" smtClean="0">
                <a:latin typeface="HG丸ｺﾞｼｯｸM-PRO" pitchFamily="50" charset="-128"/>
                <a:ea typeface="HG丸ｺﾞｼｯｸM-PRO" pitchFamily="50" charset="-128"/>
              </a:rPr>
              <a:t>40</a:t>
            </a:r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回</a:t>
            </a:r>
            <a:r>
              <a:rPr kumimoji="1" lang="ja-JP" altLang="en-US" sz="4000" dirty="0">
                <a:latin typeface="HG丸ｺﾞｼｯｸM-PRO" pitchFamily="50" charset="-128"/>
                <a:ea typeface="HG丸ｺﾞｼｯｸM-PRO" pitchFamily="50" charset="-128"/>
              </a:rPr>
              <a:t>応用物理学科セミナー</a:t>
            </a:r>
          </a:p>
        </p:txBody>
      </p:sp>
      <p:pic>
        <p:nvPicPr>
          <p:cNvPr id="1026" name="Picture 2" descr="D:\ysumino\Desktop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38"/>
            <a:ext cx="2367504" cy="648814"/>
          </a:xfrm>
          <a:prstGeom prst="rect">
            <a:avLst/>
          </a:prstGeom>
          <a:noFill/>
        </p:spPr>
      </p:pic>
      <p:sp>
        <p:nvSpPr>
          <p:cNvPr id="15" name="テキスト ボックス 14"/>
          <p:cNvSpPr txBox="1"/>
          <p:nvPr/>
        </p:nvSpPr>
        <p:spPr>
          <a:xfrm>
            <a:off x="4999947" y="8820840"/>
            <a:ext cx="1451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世話人：</a:t>
            </a:r>
            <a:r>
              <a:rPr lang="ja-JP" altLang="en-US" sz="1200" b="1" dirty="0"/>
              <a:t>杉本</a:t>
            </a:r>
            <a:r>
              <a:rPr lang="en-US" altLang="ja-JP" sz="1200" b="1" dirty="0"/>
              <a:t> </a:t>
            </a:r>
            <a:r>
              <a:rPr lang="ja-JP" altLang="en-US" sz="1200" b="1" dirty="0"/>
              <a:t>貴則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</TotalTime>
  <Words>59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Hiragino Maru Gothic ProN W4</vt:lpstr>
      <vt:lpstr>ＭＳ Ｐゴシック</vt:lpstr>
      <vt:lpstr>ヒラギノ丸ゴ ProN W4</vt:lpstr>
      <vt:lpstr>Arial</vt:lpstr>
      <vt:lpstr>Calibri</vt:lpstr>
      <vt:lpstr>Segoe UI</vt:lpstr>
      <vt:lpstr>Times</vt:lpstr>
      <vt:lpstr>Office テーマ</vt:lpstr>
      <vt:lpstr>PowerPoint プレゼンテーション</vt:lpstr>
    </vt:vector>
  </TitlesOfParts>
  <Company>東京理科大学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住野豊</dc:creator>
  <cp:lastModifiedBy>住野 豊</cp:lastModifiedBy>
  <cp:revision>215</cp:revision>
  <cp:lastPrinted>2011-05-23T09:25:47Z</cp:lastPrinted>
  <dcterms:created xsi:type="dcterms:W3CDTF">2011-06-28T08:58:10Z</dcterms:created>
  <dcterms:modified xsi:type="dcterms:W3CDTF">2018-09-19T08:45:04Z</dcterms:modified>
</cp:coreProperties>
</file>