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0"/>
  </p:normalViewPr>
  <p:slideViewPr>
    <p:cSldViewPr snapToGrid="0" snapToObjects="1">
      <p:cViewPr varScale="1">
        <p:scale>
          <a:sx n="81" d="100"/>
          <a:sy n="81" d="100"/>
        </p:scale>
        <p:origin x="3104" y="20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2018/11/2</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6" y="3951782"/>
            <a:ext cx="6419087" cy="4832092"/>
          </a:xfrm>
          <a:prstGeom prst="rect">
            <a:avLst/>
          </a:prstGeom>
        </p:spPr>
        <p:txBody>
          <a:bodyPr wrap="square">
            <a:spAutoFit/>
          </a:bodyPr>
          <a:lstStyle/>
          <a:p>
            <a:pPr>
              <a:lnSpc>
                <a:spcPct val="120000"/>
              </a:lnSpc>
            </a:pPr>
            <a:r>
              <a:rPr lang="ja-JP" altLang="en-US"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In the first part [1] I will show that electron-</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magnon</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interaction delocalizes the particle in a system with strong charge disorder. The analysis is based on results obtained for a single hole in the one–dimensional t–J model. Unless there exists a mechanism that localizes spin excitations, the charge carrier remains delocalized even for a very strong charge disorder and shows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subdiffusive</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motion up to the longest accessible times.</a:t>
            </a:r>
            <a:r>
              <a:rPr lang="ja-JP" altLang="en-US"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endPar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endParaRPr>
          </a:p>
          <a:p>
            <a:pPr>
              <a:lnSpc>
                <a:spcPct val="120000"/>
              </a:lnSpc>
            </a:pP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In the second part [2] I will present a study of dynamics of a single hole in one dimensional t–J model subject to a random magnetic field. Strong disorder that couples only to the spin sector localizes both spin and charge degrees of freedom. While we cannot precisely pinpoint the threshold disorder, we conjecture that there are two distinct transitions. Weaker disorder first causes localization in the spin sector. Carriers become localized for somewhat stronger disorder, when the spin localization length is of the order of a single lattice spacing. I will also discuss finite doping. </a:t>
            </a:r>
          </a:p>
          <a:p>
            <a:pPr>
              <a:lnSpc>
                <a:spcPct val="120000"/>
              </a:lnSpc>
            </a:pP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Finally I will discuss the problem of a single electron in a random potential, coupled to different   bosonic degrees of freedom [3,4]. </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[1] J.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Bonca</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and M.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Mierzejewski</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Phys. Rev. B 95, 214201 (2017).</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 G.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Lemut</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M.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Mierzejewski</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and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J.Bonca</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Phys. Rev. Lett. 199, 246601 (2017).</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 J.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Bonca</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S.A.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Trugman</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and  M.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Mierzejewski</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Phys. Rev. B 97, 174202 (2018).</a:t>
            </a:r>
          </a:p>
          <a:p>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 P.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Prelovsek</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J.Bonca</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and  M. </a:t>
            </a:r>
            <a:r>
              <a:rPr lang="en-US" altLang="ja-JP" sz="12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Mierzejewski</a:t>
            </a:r>
            <a:r>
              <a:rPr lang="en-US" altLang="ja-JP" sz="12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Phys. Rev. B 98,  125119 (2018).</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11</a:t>
            </a:r>
            <a:r>
              <a:rPr kumimoji="1" lang="ja-JP" altLang="en-US" sz="1600" b="1" dirty="0">
                <a:latin typeface="HG丸ｺﾞｼｯｸM-PRO" pitchFamily="50" charset="-128"/>
                <a:ea typeface="HG丸ｺﾞｼｯｸM-PRO" pitchFamily="50" charset="-128"/>
              </a:rPr>
              <a:t>月</a:t>
            </a:r>
            <a:r>
              <a:rPr kumimoji="1" lang="en-US" altLang="ja-JP" sz="1600" b="1" dirty="0">
                <a:latin typeface="HG丸ｺﾞｼｯｸM-PRO" pitchFamily="50" charset="-128"/>
                <a:ea typeface="HG丸ｺﾞｼｯｸM-PRO" pitchFamily="50" charset="-128"/>
              </a:rPr>
              <a:t>21</a:t>
            </a:r>
            <a:r>
              <a:rPr kumimoji="1" lang="ja-JP" altLang="en-US" sz="1600" b="1" dirty="0">
                <a:latin typeface="HG丸ｺﾞｼｯｸM-PRO" pitchFamily="50" charset="-128"/>
                <a:ea typeface="HG丸ｺﾞｼｯｸM-PRO" pitchFamily="50" charset="-128"/>
              </a:rPr>
              <a:t>日（水）</a:t>
            </a:r>
            <a:r>
              <a:rPr kumimoji="1" lang="en-US" altLang="ja-JP" sz="1600" b="1" dirty="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16:10</a:t>
            </a:r>
            <a:r>
              <a:rPr lang="ja-JP" altLang="en-US" sz="1600" b="1" dirty="0">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17:10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a:t>
            </a:r>
            <a:r>
              <a:rPr lang="en-US" altLang="ja-JP" sz="1600" b="1" dirty="0">
                <a:latin typeface="HG丸ｺﾞｼｯｸM-PRO" pitchFamily="50" charset="-128"/>
                <a:ea typeface="HG丸ｺﾞｼｯｸM-PRO" pitchFamily="50" charset="-128"/>
              </a:rPr>
              <a:t>1</a:t>
            </a:r>
            <a:r>
              <a:rPr lang="ja-JP" altLang="en-US" sz="1600" b="1" dirty="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725949" cy="1184940"/>
          </a:xfrm>
          <a:prstGeom prst="rect">
            <a:avLst/>
          </a:prstGeom>
          <a:noFill/>
        </p:spPr>
        <p:txBody>
          <a:bodyPr wrap="square" rtlCol="0">
            <a:spAutoFit/>
          </a:bodyPr>
          <a:lstStyle/>
          <a:p>
            <a:r>
              <a:rPr lang="en-US" altLang="ja-JP" sz="1600" b="1" dirty="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b="1" dirty="0">
                <a:latin typeface="Segoe UI" panose="020B0502040204020203" pitchFamily="34" charset="0"/>
                <a:cs typeface="Segoe UI" panose="020B0502040204020203" pitchFamily="34" charset="0"/>
              </a:rPr>
              <a:t>Prof. </a:t>
            </a:r>
            <a:r>
              <a:rPr lang="en-US" altLang="ja-JP" sz="1600" b="1" dirty="0" err="1">
                <a:latin typeface="Segoe UI" panose="020B0502040204020203" pitchFamily="34" charset="0"/>
                <a:cs typeface="Segoe UI" panose="020B0502040204020203" pitchFamily="34" charset="0"/>
              </a:rPr>
              <a:t>Janez</a:t>
            </a:r>
            <a:r>
              <a:rPr lang="en-US" altLang="ja-JP" sz="1600" b="1" dirty="0">
                <a:latin typeface="Segoe UI" panose="020B0502040204020203" pitchFamily="34" charset="0"/>
                <a:cs typeface="Segoe UI" panose="020B0502040204020203" pitchFamily="34" charset="0"/>
              </a:rPr>
              <a:t> </a:t>
            </a:r>
            <a:r>
              <a:rPr lang="en-US" altLang="ja-JP" sz="1600" b="1" dirty="0" err="1">
                <a:latin typeface="Segoe UI" panose="020B0502040204020203" pitchFamily="34" charset="0"/>
                <a:cs typeface="Segoe UI" panose="020B0502040204020203" pitchFamily="34" charset="0"/>
              </a:rPr>
              <a:t>Bonca</a:t>
            </a:r>
            <a:endParaRPr lang="en-US" altLang="ja-JP" sz="1600" dirty="0">
              <a:latin typeface="Segoe UI" panose="020B0502040204020203" pitchFamily="34" charset="0"/>
              <a:ea typeface="Segoe UI" panose="020B0502040204020203" pitchFamily="34" charset="0"/>
              <a:cs typeface="Segoe UI" panose="020B0502040204020203" pitchFamily="34" charset="0"/>
            </a:endParaRPr>
          </a:p>
          <a:p>
            <a:pPr marL="898525" indent="-898525">
              <a:lnSpc>
                <a:spcPct val="50000"/>
              </a:lnSpc>
            </a:pPr>
            <a:endParaRPr lang="en-US" altLang="ja-JP" sz="1600" b="1" dirty="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a:latin typeface="Segoe UI" panose="020B0502040204020203" pitchFamily="34" charset="0"/>
                <a:ea typeface="Segoe UI" panose="020B0502040204020203" pitchFamily="34" charset="0"/>
                <a:cs typeface="Segoe UI" panose="020B0502040204020203" pitchFamily="34" charset="0"/>
              </a:rPr>
              <a:t>: Faculty of Mathematics and Physics, University of Ljubljana and J. Stefan Institute (Slovenia)</a:t>
            </a:r>
          </a:p>
          <a:p>
            <a:pPr marL="898525" indent="-898525"/>
            <a:endParaRPr lang="en-US" altLang="ja-JP" sz="15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70020" y="3227166"/>
            <a:ext cx="6725063" cy="338554"/>
          </a:xfrm>
          <a:prstGeom prst="rect">
            <a:avLst/>
          </a:prstGeom>
          <a:noFill/>
        </p:spPr>
        <p:txBody>
          <a:bodyPr wrap="square" rtlCol="0">
            <a:spAutoFit/>
          </a:bodyPr>
          <a:lstStyle/>
          <a:p>
            <a:pPr marL="539750" indent="-539750"/>
            <a:r>
              <a:rPr lang="en-US" altLang="ja-JP" sz="1600" b="1" dirty="0">
                <a:latin typeface="Segoe UI" panose="020B0502040204020203" pitchFamily="34" charset="0"/>
                <a:ea typeface="Segoe UI" panose="020B0502040204020203" pitchFamily="34" charset="0"/>
                <a:cs typeface="Segoe UI" panose="020B0502040204020203" pitchFamily="34" charset="0"/>
              </a:rPr>
              <a:t>Title</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b="1" dirty="0">
                <a:latin typeface="Segoe UI" panose="020B0502040204020203" pitchFamily="34" charset="0"/>
                <a:ea typeface="Segoe UI Black" panose="020B0A02040204020203" pitchFamily="34" charset="0"/>
                <a:cs typeface="Segoe UI" panose="020B0502040204020203" pitchFamily="34" charset="0"/>
              </a:rPr>
              <a:t>Charge vs. Spin Disorder in a Correlated Electron System</a:t>
            </a:r>
            <a:endParaRPr lang="ja-JP" altLang="ja-JP" sz="1600" b="1" dirty="0">
              <a:latin typeface="Segoe UI" panose="020B0502040204020203" pitchFamily="34" charset="0"/>
              <a:ea typeface="Hiragino Maru Gothic ProN W4" charset="-128"/>
              <a:cs typeface="Segoe UI" panose="020B0502040204020203" pitchFamily="34" charset="0"/>
            </a:endParaRPr>
          </a:p>
        </p:txBody>
      </p:sp>
      <p:sp>
        <p:nvSpPr>
          <p:cNvPr id="14" name="テキスト ボックス 13"/>
          <p:cNvSpPr txBox="1"/>
          <p:nvPr/>
        </p:nvSpPr>
        <p:spPr>
          <a:xfrm>
            <a:off x="70020" y="3701934"/>
            <a:ext cx="1200894" cy="276999"/>
          </a:xfrm>
          <a:prstGeom prst="rect">
            <a:avLst/>
          </a:prstGeom>
          <a:noFill/>
        </p:spPr>
        <p:txBody>
          <a:bodyPr wrap="square" rtlCol="0">
            <a:spAutoFit/>
          </a:bodyPr>
          <a:lstStyle/>
          <a:p>
            <a:r>
              <a:rPr lang="en-US" altLang="ja-JP" sz="1200" b="1" dirty="0">
                <a:latin typeface="HG丸ｺﾞｼｯｸM-PRO" pitchFamily="50" charset="-128"/>
                <a:ea typeface="HG丸ｺﾞｼｯｸM-PRO" pitchFamily="50" charset="-128"/>
              </a:rPr>
              <a:t>Abstract</a:t>
            </a:r>
            <a:r>
              <a:rPr lang="ja-JP" altLang="en-US" sz="1200" b="1" dirty="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a:latin typeface="HG丸ｺﾞｼｯｸM-PRO" pitchFamily="50" charset="-128"/>
                <a:ea typeface="HG丸ｺﾞｼｯｸM-PRO" pitchFamily="50" charset="-128"/>
              </a:rPr>
              <a:t>第</a:t>
            </a:r>
            <a:r>
              <a:rPr lang="en-US" altLang="ja-JP" sz="2000" dirty="0">
                <a:latin typeface="HG丸ｺﾞｼｯｸM-PRO" pitchFamily="50" charset="-128"/>
                <a:ea typeface="HG丸ｺﾞｼｯｸM-PRO" pitchFamily="50" charset="-128"/>
              </a:rPr>
              <a:t>43</a:t>
            </a:r>
            <a:r>
              <a:rPr kumimoji="1" lang="ja-JP" altLang="en-US" sz="2000">
                <a:latin typeface="HG丸ｺﾞｼｯｸM-PRO" pitchFamily="50" charset="-128"/>
                <a:ea typeface="HG丸ｺﾞｼｯｸM-PRO" pitchFamily="50" charset="-128"/>
              </a:rPr>
              <a:t>回</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10041"/>
            <a:ext cx="1451038"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t>遠山 貴巳</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1420</TotalTime>
  <Words>390</Words>
  <Application>Microsoft Macintosh PowerPoint</Application>
  <PresentationFormat>画面に合わせる (4:3)</PresentationFormat>
  <Paragraphs>18</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Hiragino Maru Gothic ProN W4</vt:lpstr>
      <vt:lpstr>ＭＳ Ｐゴシック</vt:lpstr>
      <vt:lpstr>Segoe UI</vt:lpstr>
      <vt:lpstr>Segoe UI Black</vt:lpstr>
      <vt:lpstr>ヒラギノ丸ゴ ProN W4</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Yutaka Sumino</cp:lastModifiedBy>
  <cp:revision>220</cp:revision>
  <cp:lastPrinted>2011-05-23T09:25:47Z</cp:lastPrinted>
  <dcterms:created xsi:type="dcterms:W3CDTF">2011-06-28T08:58:10Z</dcterms:created>
  <dcterms:modified xsi:type="dcterms:W3CDTF">2018-11-02T06:17:44Z</dcterms:modified>
</cp:coreProperties>
</file>