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15"/>
  </p:normalViewPr>
  <p:slideViewPr>
    <p:cSldViewPr snapToGrid="0" snapToObjects="1">
      <p:cViewPr varScale="1">
        <p:scale>
          <a:sx n="72" d="100"/>
          <a:sy n="72" d="100"/>
        </p:scale>
        <p:origin x="1912" y="21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2019/3/13</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2019/3/13</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360291"/>
            <a:ext cx="6419087" cy="3953070"/>
          </a:xfrm>
          <a:prstGeom prst="rect">
            <a:avLst/>
          </a:prstGeom>
        </p:spPr>
        <p:txBody>
          <a:bodyPr wrap="square">
            <a:spAutoFit/>
          </a:bodyPr>
          <a:lstStyle/>
          <a:p>
            <a:pPr>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We investigate the real-time dynamics of the half-filled one-dimensional extended Hubbard model in the strong-coupling regime, when driven by a transient laser pulse. Starting from a wide regime displaying charge-density wave (CDW) in equilibrium, a robust photoinduced in-gap state appears in the optical conductivity, depending on the parameters of the pulse. Here, by tuning its conditions, we maximize the overlap of the time-evolving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wavefunction</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with excited states displaying the elusive bond-ordered wave of this model. Finally, we make a clear connection between the emergence of this order and the formation of the aforementioned in-gap state, suggesting the potential observation of purely electronic (i.e., not associated to a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Peierls</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instability) bond-ordered waves in experiments involving molecular crystals.  On the other hand, we develop an method to obtain the snapshot of time dependent single particle spectral function. Through analyzing oscillation of the spectral weight, we find its frequency is consistent with the optical gap. In CDW, there are two separated electronic bands in equilibrium. Photoinduced enhancement and oscillation of the weak one can be connected to the appearance of bond order. </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3</a:t>
            </a:r>
            <a:r>
              <a:rPr kumimoji="1" lang="ja-JP" altLang="en-US" sz="1600" b="1" dirty="0">
                <a:latin typeface="HG丸ｺﾞｼｯｸM-PRO" pitchFamily="50" charset="-128"/>
                <a:ea typeface="HG丸ｺﾞｼｯｸM-PRO" pitchFamily="50" charset="-128"/>
              </a:rPr>
              <a:t>月</a:t>
            </a:r>
            <a:r>
              <a:rPr kumimoji="1" lang="en-US" altLang="ja-JP" sz="1600" b="1" dirty="0">
                <a:latin typeface="HG丸ｺﾞｼｯｸM-PRO" pitchFamily="50" charset="-128"/>
                <a:ea typeface="HG丸ｺﾞｼｯｸM-PRO" pitchFamily="50" charset="-128"/>
              </a:rPr>
              <a:t>26</a:t>
            </a:r>
            <a:r>
              <a:rPr kumimoji="1" lang="ja-JP" altLang="en-US" sz="1600" b="1" dirty="0">
                <a:latin typeface="HG丸ｺﾞｼｯｸM-PRO" pitchFamily="50" charset="-128"/>
                <a:ea typeface="HG丸ｺﾞｼｯｸM-PRO" pitchFamily="50" charset="-128"/>
              </a:rPr>
              <a:t>日（火）</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16:00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17:00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830997"/>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b="1" dirty="0">
                <a:latin typeface="+mn-ea"/>
                <a:cs typeface="Segoe UI" panose="020B0502040204020203" pitchFamily="34" charset="0"/>
              </a:rPr>
              <a:t>Dr. Can Shao</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a:p>
            <a:pPr marL="898525" indent="-898525"/>
            <a:endParaRPr lang="en-US" altLang="ja-JP" sz="16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a:latin typeface="Segoe UI" panose="020B0502040204020203" pitchFamily="34" charset="0"/>
                <a:ea typeface="Segoe UI" panose="020B0502040204020203" pitchFamily="34" charset="0"/>
                <a:cs typeface="Segoe UI" panose="020B0502040204020203" pitchFamily="34" charset="0"/>
              </a:rPr>
              <a:t>: Beijing Computational Science Research Center (CHINA)</a:t>
            </a:r>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20" y="3335494"/>
            <a:ext cx="5483492" cy="584775"/>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dirty="0"/>
              <a:t>Short-time Dynamic analysis on the one-dimensional extended Hubbard model </a:t>
            </a:r>
            <a:endParaRPr lang="ja-JP" altLang="ja-JP" sz="16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4095450"/>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a:latin typeface="HG丸ｺﾞｼｯｸM-PRO" pitchFamily="50" charset="-128"/>
                <a:ea typeface="HG丸ｺﾞｼｯｸM-PRO" pitchFamily="50" charset="-128"/>
              </a:rPr>
              <a:t>第</a:t>
            </a:r>
            <a:r>
              <a:rPr lang="en-US" altLang="ja-JP" sz="2000">
                <a:latin typeface="HG丸ｺﾞｼｯｸM-PRO" pitchFamily="50" charset="-128"/>
                <a:ea typeface="HG丸ｺﾞｼｯｸM-PRO" pitchFamily="50" charset="-128"/>
              </a:rPr>
              <a:t>45</a:t>
            </a:r>
            <a:r>
              <a:rPr kumimoji="1" lang="ja-JP" altLang="en-US" sz="200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51038"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遠山 貴巳</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60</Words>
  <Application>Microsoft Macintosh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Hiragino Maru Gothic ProN W4</vt:lpstr>
      <vt:lpstr>ＭＳ Ｐゴシック</vt:lpstr>
      <vt:lpstr>Segoe UI</vt:lpstr>
      <vt:lpstr>ヒラギノ丸ゴ ProN W4</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Yutaka Sumino</cp:lastModifiedBy>
  <cp:revision>218</cp:revision>
  <cp:lastPrinted>2011-05-23T09:25:47Z</cp:lastPrinted>
  <dcterms:created xsi:type="dcterms:W3CDTF">2011-06-28T08:58:10Z</dcterms:created>
  <dcterms:modified xsi:type="dcterms:W3CDTF">2019-03-13T10:45:09Z</dcterms:modified>
</cp:coreProperties>
</file>