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15"/>
  </p:normalViewPr>
  <p:slideViewPr>
    <p:cSldViewPr snapToGrid="0" snapToObjects="1">
      <p:cViewPr varScale="1">
        <p:scale>
          <a:sx n="72" d="100"/>
          <a:sy n="72" d="100"/>
        </p:scale>
        <p:origin x="1912" y="21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2019/3/13</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2019/3/13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2019/3/13</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4360291"/>
            <a:ext cx="6419087" cy="3953070"/>
          </a:xfrm>
          <a:prstGeom prst="rect">
            <a:avLst/>
          </a:prstGeom>
        </p:spPr>
        <p:txBody>
          <a:bodyPr wrap="square">
            <a:spAutoFit/>
          </a:bodyPr>
          <a:lstStyle/>
          <a:p>
            <a:pPr>
              <a:lnSpc>
                <a:spcPct val="120000"/>
              </a:lnSpc>
            </a:pP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We investigate the real-time dynamics of the half-filled one-dimensional extended Hubbard model in the strong-coupling regime, when driven by a transient laser pulse. Starting from a wide regime displaying charge-density wave (CDW) in equilibrium, a robust photoinduced in-gap state appears in the optical conductivity, depending on the parameters of the pulse. Here, by tuning its conditions, we maximize the overlap of the time-evolving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wavefunction</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with excited states displaying the elusive bond-ordered wave of this model. Finally, we make a clear connection between the emergence of this order and the formation of the aforementioned in-gap state, suggesting the potential observation of purely electronic (i.e., not associated to a </a:t>
            </a:r>
            <a:r>
              <a:rPr lang="en-US" altLang="ja-JP" sz="1400" dirty="0" err="1">
                <a:solidFill>
                  <a:schemeClr val="bg1">
                    <a:lumMod val="10000"/>
                  </a:schemeClr>
                </a:solidFill>
                <a:ea typeface="ヒラギノ丸ゴ ProN W4" panose="020F0400000000000000" pitchFamily="34" charset="-128"/>
                <a:cs typeface="Segoe UI" panose="020B0502040204020203" pitchFamily="34" charset="0"/>
              </a:rPr>
              <a:t>Peierls</a:t>
            </a:r>
            <a:r>
              <a:rPr lang="en-US" altLang="ja-JP" sz="1400" dirty="0">
                <a:solidFill>
                  <a:schemeClr val="bg1">
                    <a:lumMod val="10000"/>
                  </a:schemeClr>
                </a:solidFill>
                <a:ea typeface="ヒラギノ丸ゴ ProN W4" panose="020F0400000000000000" pitchFamily="34" charset="-128"/>
                <a:cs typeface="Segoe UI" panose="020B0502040204020203" pitchFamily="34" charset="0"/>
              </a:rPr>
              <a:t> instability) bond-ordered waves in experiments involving molecular crystals.  On the other hand, we develop an method to obtain the snapshot of time dependent single particle spectral function. Through analyzing oscillation of the spectral weight, we find its frequency is consistent with the optical gap. In CDW, there are two separated electronic bands in equilibrium. Photoinduced enhancement and oscillation of the weak one can be connected to the appearance of bond order. </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en-US" altLang="ja-JP" sz="1600" b="1" dirty="0">
                <a:latin typeface="HG丸ｺﾞｼｯｸM-PRO" pitchFamily="50" charset="-128"/>
                <a:ea typeface="HG丸ｺﾞｼｯｸM-PRO" pitchFamily="50" charset="-128"/>
                <a:cs typeface="Times"/>
              </a:rPr>
              <a:t> 3</a:t>
            </a:r>
            <a:r>
              <a:rPr kumimoji="1" lang="ja-JP" altLang="en-US" sz="1600" b="1" dirty="0">
                <a:latin typeface="HG丸ｺﾞｼｯｸM-PRO" pitchFamily="50" charset="-128"/>
                <a:ea typeface="HG丸ｺﾞｼｯｸM-PRO" pitchFamily="50" charset="-128"/>
              </a:rPr>
              <a:t>月</a:t>
            </a:r>
            <a:r>
              <a:rPr kumimoji="1" lang="en-US" altLang="ja-JP" sz="1600" b="1" dirty="0">
                <a:latin typeface="HG丸ｺﾞｼｯｸM-PRO" pitchFamily="50" charset="-128"/>
                <a:ea typeface="HG丸ｺﾞｼｯｸM-PRO" pitchFamily="50" charset="-128"/>
              </a:rPr>
              <a:t>26</a:t>
            </a:r>
            <a:r>
              <a:rPr kumimoji="1" lang="ja-JP" altLang="en-US" sz="1600" b="1" dirty="0">
                <a:latin typeface="HG丸ｺﾞｼｯｸM-PRO" pitchFamily="50" charset="-128"/>
                <a:ea typeface="HG丸ｺﾞｼｯｸM-PRO" pitchFamily="50" charset="-128"/>
              </a:rPr>
              <a:t>日（火）</a:t>
            </a:r>
            <a:r>
              <a:rPr kumimoji="1" lang="en-US" altLang="ja-JP" sz="1600" b="1" dirty="0">
                <a:latin typeface="HG丸ｺﾞｼｯｸM-PRO" pitchFamily="50" charset="-128"/>
                <a:ea typeface="HG丸ｺﾞｼｯｸM-PRO" pitchFamily="50" charset="-128"/>
              </a:rPr>
              <a:t> </a:t>
            </a:r>
            <a:r>
              <a:rPr lang="en-US" altLang="ja-JP" sz="1600" b="1" dirty="0">
                <a:latin typeface="HG丸ｺﾞｼｯｸM-PRO" pitchFamily="50" charset="-128"/>
                <a:ea typeface="HG丸ｺﾞｼｯｸM-PRO" pitchFamily="50" charset="-128"/>
                <a:cs typeface="Times"/>
              </a:rPr>
              <a:t>16:00</a:t>
            </a:r>
            <a:r>
              <a:rPr lang="ja-JP" altLang="en-US" sz="1600" b="1" dirty="0">
                <a:latin typeface="HG丸ｺﾞｼｯｸM-PRO" pitchFamily="50" charset="-128"/>
                <a:ea typeface="HG丸ｺﾞｼｯｸM-PRO" pitchFamily="50" charset="-128"/>
                <a:cs typeface="Times"/>
              </a:rPr>
              <a:t> </a:t>
            </a:r>
            <a:r>
              <a:rPr lang="en-US" altLang="ja-JP" sz="1600" b="1" dirty="0">
                <a:latin typeface="HG丸ｺﾞｼｯｸM-PRO" pitchFamily="50" charset="-128"/>
                <a:ea typeface="HG丸ｺﾞｼｯｸM-PRO" pitchFamily="50" charset="-128"/>
                <a:cs typeface="Times"/>
              </a:rPr>
              <a:t>– 17:00</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248359"/>
            <a:ext cx="6292755" cy="830997"/>
          </a:xfrm>
          <a:prstGeom prst="rect">
            <a:avLst/>
          </a:prstGeom>
          <a:noFill/>
        </p:spPr>
        <p:txBody>
          <a:bodyPr wrap="square" rtlCol="0">
            <a:spAutoFit/>
          </a:bodyPr>
          <a:lstStyle/>
          <a:p>
            <a:r>
              <a:rPr lang="en-US" altLang="ja-JP" sz="1600" b="1" dirty="0">
                <a:latin typeface="Segoe UI" panose="020B0502040204020203" pitchFamily="34" charset="0"/>
                <a:ea typeface="Segoe UI" panose="020B0502040204020203" pitchFamily="34" charset="0"/>
                <a:cs typeface="Segoe UI" panose="020B0502040204020203" pitchFamily="34" charset="0"/>
              </a:rPr>
              <a:t>Speaker</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en-US" altLang="ja-JP" sz="1600" b="1" dirty="0">
                <a:latin typeface="+mn-ea"/>
                <a:cs typeface="Segoe UI" panose="020B0502040204020203" pitchFamily="34" charset="0"/>
              </a:rPr>
              <a:t>Dr. Can Shao</a:t>
            </a:r>
            <a:endParaRPr lang="en-US" altLang="ja-JP" sz="1600" dirty="0">
              <a:latin typeface="Segoe UI" panose="020B0502040204020203" pitchFamily="34" charset="0"/>
              <a:ea typeface="Segoe UI" panose="020B0502040204020203" pitchFamily="34" charset="0"/>
              <a:cs typeface="Segoe UI" panose="020B0502040204020203" pitchFamily="34" charset="0"/>
            </a:endParaRPr>
          </a:p>
          <a:p>
            <a:pPr marL="898525" indent="-898525"/>
            <a:endParaRPr lang="en-US" altLang="ja-JP" sz="1600" b="1" dirty="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1600" b="1" dirty="0">
                <a:latin typeface="Segoe UI" panose="020B0502040204020203" pitchFamily="34" charset="0"/>
                <a:ea typeface="Segoe UI" panose="020B0502040204020203" pitchFamily="34" charset="0"/>
                <a:cs typeface="Segoe UI" panose="020B0502040204020203" pitchFamily="34" charset="0"/>
              </a:rPr>
              <a:t>Affiliation</a:t>
            </a:r>
            <a:r>
              <a:rPr lang="en-US" altLang="ja-JP" sz="1600" dirty="0">
                <a:latin typeface="Segoe UI" panose="020B0502040204020203" pitchFamily="34" charset="0"/>
                <a:ea typeface="Segoe UI" panose="020B0502040204020203" pitchFamily="34" charset="0"/>
                <a:cs typeface="Segoe UI" panose="020B0502040204020203" pitchFamily="34" charset="0"/>
              </a:rPr>
              <a:t>: Beijing Computational Science Research Center (CHINA)</a:t>
            </a:r>
            <a:endParaRPr lang="en-US" altLang="ja-JP" sz="15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70020" y="3335494"/>
            <a:ext cx="5483492" cy="584775"/>
          </a:xfrm>
          <a:prstGeom prst="rect">
            <a:avLst/>
          </a:prstGeom>
          <a:noFill/>
        </p:spPr>
        <p:txBody>
          <a:bodyPr wrap="square" rtlCol="0">
            <a:spAutoFit/>
          </a:bodyPr>
          <a:lstStyle/>
          <a:p>
            <a:pPr marL="539750" indent="-539750"/>
            <a:r>
              <a:rPr lang="en-US" altLang="ja-JP" sz="1600" b="1" dirty="0">
                <a:latin typeface="Segoe UI" panose="020B0502040204020203" pitchFamily="34" charset="0"/>
                <a:ea typeface="Segoe UI" panose="020B0502040204020203" pitchFamily="34" charset="0"/>
                <a:cs typeface="Segoe UI" panose="020B0502040204020203" pitchFamily="34" charset="0"/>
              </a:rPr>
              <a:t>Title</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en-US" altLang="ja-JP" sz="1600" dirty="0"/>
              <a:t>Short-time Dynamic analysis on the one-dimensional extended Hubbard model </a:t>
            </a:r>
            <a:endParaRPr lang="ja-JP" altLang="ja-JP" sz="1600" dirty="0">
              <a:latin typeface="Hiragino Maru Gothic ProN W4" charset="-128"/>
              <a:ea typeface="Hiragino Maru Gothic ProN W4" charset="-128"/>
              <a:cs typeface="Hiragino Maru Gothic ProN W4" charset="-128"/>
            </a:endParaRPr>
          </a:p>
        </p:txBody>
      </p:sp>
      <p:sp>
        <p:nvSpPr>
          <p:cNvPr id="14" name="テキスト ボックス 13"/>
          <p:cNvSpPr txBox="1"/>
          <p:nvPr/>
        </p:nvSpPr>
        <p:spPr>
          <a:xfrm>
            <a:off x="70020" y="4095450"/>
            <a:ext cx="1200894" cy="276999"/>
          </a:xfrm>
          <a:prstGeom prst="rect">
            <a:avLst/>
          </a:prstGeom>
          <a:noFill/>
        </p:spPr>
        <p:txBody>
          <a:bodyPr wrap="square" rtlCol="0">
            <a:spAutoFit/>
          </a:bodyPr>
          <a:lstStyle/>
          <a:p>
            <a:r>
              <a:rPr lang="en-US" altLang="ja-JP" sz="1200" b="1" dirty="0">
                <a:latin typeface="HG丸ｺﾞｼｯｸM-PRO" pitchFamily="50" charset="-128"/>
                <a:ea typeface="HG丸ｺﾞｼｯｸM-PRO" pitchFamily="50" charset="-128"/>
              </a:rPr>
              <a:t>Abstract</a:t>
            </a:r>
            <a:r>
              <a:rPr lang="ja-JP" altLang="en-US" sz="1200" b="1" dirty="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a:latin typeface="HG丸ｺﾞｼｯｸM-PRO" pitchFamily="50" charset="-128"/>
                <a:ea typeface="HG丸ｺﾞｼｯｸM-PRO" pitchFamily="50" charset="-128"/>
              </a:rPr>
              <a:t>第</a:t>
            </a:r>
            <a:r>
              <a:rPr lang="en-US" altLang="ja-JP" sz="2000">
                <a:latin typeface="HG丸ｺﾞｼｯｸM-PRO" pitchFamily="50" charset="-128"/>
                <a:ea typeface="HG丸ｺﾞｼｯｸM-PRO" pitchFamily="50" charset="-128"/>
              </a:rPr>
              <a:t>45</a:t>
            </a:r>
            <a:r>
              <a:rPr kumimoji="1" lang="ja-JP" altLang="en-US" sz="2000">
                <a:latin typeface="HG丸ｺﾞｼｯｸM-PRO" pitchFamily="50" charset="-128"/>
                <a:ea typeface="HG丸ｺﾞｼｯｸM-PRO" pitchFamily="50" charset="-128"/>
              </a:rPr>
              <a:t>回</a:t>
            </a:r>
            <a:r>
              <a:rPr kumimoji="1" lang="ja-JP" altLang="en-US" sz="4000" dirty="0">
                <a:latin typeface="HG丸ｺﾞｼｯｸM-PRO" pitchFamily="50" charset="-128"/>
                <a:ea typeface="HG丸ｺﾞｼｯｸM-PRO" pitchFamily="50" charset="-128"/>
              </a:rPr>
              <a:t>応用物理学科セミナー</a:t>
            </a: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10041"/>
            <a:ext cx="1451038" cy="276999"/>
          </a:xfrm>
          <a:prstGeom prst="rect">
            <a:avLst/>
          </a:prstGeom>
          <a:noFill/>
        </p:spPr>
        <p:txBody>
          <a:bodyPr wrap="none" rtlCol="0">
            <a:spAutoFit/>
          </a:bodyPr>
          <a:lstStyle/>
          <a:p>
            <a:r>
              <a:rPr lang="ja-JP" altLang="en-US" sz="1200" dirty="0">
                <a:latin typeface="HG丸ｺﾞｼｯｸM-PRO" pitchFamily="50" charset="-128"/>
                <a:ea typeface="HG丸ｺﾞｼｯｸM-PRO" pitchFamily="50" charset="-128"/>
              </a:rPr>
              <a:t>世話人：</a:t>
            </a:r>
            <a:r>
              <a:rPr lang="ja-JP" altLang="en-US" sz="1200" b="1" dirty="0"/>
              <a:t>遠山 貴巳</a:t>
            </a:r>
            <a:endParaRPr lang="en-US" altLang="ja-JP" sz="12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TotalTime>
  <Words>60</Words>
  <Application>Microsoft Macintosh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Hiragino Maru Gothic ProN W4</vt:lpstr>
      <vt:lpstr>ＭＳ Ｐゴシック</vt:lpstr>
      <vt:lpstr>Segoe UI</vt:lpstr>
      <vt:lpstr>ヒラギノ丸ゴ ProN W4</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Yutaka Sumino</cp:lastModifiedBy>
  <cp:revision>218</cp:revision>
  <cp:lastPrinted>2011-05-23T09:25:47Z</cp:lastPrinted>
  <dcterms:created xsi:type="dcterms:W3CDTF">2011-06-28T08:58:10Z</dcterms:created>
  <dcterms:modified xsi:type="dcterms:W3CDTF">2019-03-13T10:45:09Z</dcterms:modified>
</cp:coreProperties>
</file>