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88163" cy="100203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6CB"/>
    <a:srgbClr val="10019B"/>
    <a:srgbClr val="1203A5"/>
    <a:srgbClr val="4A26EB"/>
    <a:srgbClr val="1F046E"/>
    <a:srgbClr val="A30F00"/>
    <a:srgbClr val="C01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15"/>
  </p:normalViewPr>
  <p:slideViewPr>
    <p:cSldViewPr snapToGrid="0" snapToObjects="1">
      <p:cViewPr varScale="1">
        <p:scale>
          <a:sx n="114" d="100"/>
          <a:sy n="114" d="100"/>
        </p:scale>
        <p:origin x="213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7AEFA0A-6EEA-4E49-9BBB-0CAC71002DE4}" type="datetimeFigureOut">
              <a:rPr kumimoji="1" lang="ja-JP" altLang="en-US" smtClean="0"/>
              <a:pPr/>
              <a:t>2019/4/16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50888"/>
            <a:ext cx="28178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6595AE5E-C4FC-4599-88E1-11FF4CA0491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5AE5E-C4FC-4599-88E1-11FF4CA0491F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041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9184-5681-AB43-B86D-837DECA57B1E}" type="datetimeFigureOut">
              <a:rPr lang="ja-JP" altLang="en-US" smtClean="0"/>
              <a:pPr/>
              <a:t>2019/4/16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7D5B2-4832-2141-A680-AC28AEB4A90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19456" y="4370391"/>
            <a:ext cx="6419087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1500" dirty="0">
                <a:solidFill>
                  <a:schemeClr val="bg1">
                    <a:lumMod val="10000"/>
                  </a:schemeClr>
                </a:solidFill>
                <a:latin typeface="ヒラギノ丸ゴ ProN W4" panose="020F0400000000000000" pitchFamily="34" charset="-128"/>
                <a:ea typeface="ヒラギノ丸ゴ ProN W4" panose="020F0400000000000000" pitchFamily="34" charset="-128"/>
                <a:cs typeface="Segoe UI" panose="020B0502040204020203" pitchFamily="34" charset="0"/>
              </a:rPr>
              <a:t>　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One of the reasons why there has been so much excitement in the area of topological materials is the possible existence of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Majorana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fermions as elementary excitation in a wide variety of topological systems. Due to the non-Abelian exchange statistics that they obey, the ability to create and control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Majorana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fermions in condensed matter systems has a high potential for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realising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scalable, fault-tolerant topological quantum computation. One of the most promising models proposed so far for platforms for topological quantum computation is the two-dimensional (2D) s-wave topological superconductivity (TSC) model with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Rashba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spin-orbit coupling and Zeeman field.</a:t>
            </a:r>
          </a:p>
          <a:p>
            <a:pPr algn="just"/>
            <a:r>
              <a:rPr lang="en-US" altLang="ja-JP" sz="1500" dirty="0" smtClean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  We 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perform microscopic mean-field studies of 2D s-wave TSC by solving the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Bogoliubov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-de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Gennes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equations -- coupled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Schroedinger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-like equations for the particle and hole components of a quasiparticle -- on a tight-binding model self-consistently. By solving for the spin-dependent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Hartree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potential self-consistently along with the superconducting order parameter, we show that topological charge density waves (TCDW) can coexist with TSC at half filling just as in a conventional s-wave superconductor. Furthermore, we examine the effects of nonmagnetic impurities -- which tend to create spin-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polarised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</a:t>
            </a:r>
            <a:r>
              <a:rPr lang="en-US" altLang="ja-JP" sz="1500" dirty="0" err="1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midgap</a:t>
            </a:r>
            <a:r>
              <a:rPr lang="en-US" altLang="ja-JP" sz="1500" dirty="0">
                <a:solidFill>
                  <a:schemeClr val="bg1">
                    <a:lumMod val="10000"/>
                  </a:schemeClr>
                </a:solidFill>
                <a:ea typeface="ヒラギノ丸ゴ ProN W4" panose="020F0400000000000000" pitchFamily="34" charset="-128"/>
                <a:cs typeface="Segoe UI" panose="020B0502040204020203" pitchFamily="34" charset="0"/>
              </a:rPr>
              <a:t> excitation and pin the phase of charge density modulations -- on possible interplay of TCDW and TSC.</a:t>
            </a:r>
            <a:endParaRPr lang="en-US" altLang="ja-JP" sz="1500" dirty="0">
              <a:solidFill>
                <a:schemeClr val="bg1">
                  <a:lumMod val="10000"/>
                </a:schemeClr>
              </a:solidFill>
              <a:ea typeface="ヒラギノ丸ゴ ProN W4" panose="020F0400000000000000" pitchFamily="34" charset="-128"/>
              <a:cs typeface="Segoe UI" panose="020B0502040204020203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72023" y="1568293"/>
            <a:ext cx="4889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日時：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５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kumimoji="1"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金</a:t>
            </a:r>
            <a:r>
              <a:rPr kumimoji="1"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r>
              <a:rPr kumimoji="1"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1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７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:00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 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– 1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８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:00</a:t>
            </a:r>
            <a:endParaRPr kumimoji="1" lang="en-US" altLang="ja-JP" sz="1600" b="1" dirty="0">
              <a:latin typeface="HG丸ｺﾞｼｯｸM-PRO" pitchFamily="50" charset="-128"/>
              <a:ea typeface="HG丸ｺﾞｼｯｸM-PRO" pitchFamily="50" charset="-128"/>
              <a:cs typeface="Times"/>
            </a:endParaRPr>
          </a:p>
          <a:p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  <a:cs typeface="Times"/>
              </a:rPr>
              <a:t>場所：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葛飾キャンパス研究棟８Ｆ第２セミナー室</a:t>
            </a:r>
            <a:endParaRPr kumimoji="1" lang="ja-JP" altLang="en-US" sz="16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134" y="2058953"/>
            <a:ext cx="67091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Speaker</a:t>
            </a:r>
            <a:r>
              <a:rPr lang="ja-JP" altLang="en-US" sz="2000" dirty="0" smtClean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2000" dirty="0" smtClean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Prof. Kaori Tanaka</a:t>
            </a:r>
            <a:endParaRPr lang="en-US" altLang="ja-JP" sz="20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343025" indent="-1343025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Affiliation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2000" dirty="0"/>
              <a:t>Department of Physics and Engineering </a:t>
            </a:r>
            <a:r>
              <a:rPr lang="en-US" altLang="ja-JP" sz="2000" dirty="0" smtClean="0"/>
              <a:t>Physics,</a:t>
            </a:r>
            <a:r>
              <a:rPr lang="ja-JP" altLang="en-US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　</a:t>
            </a:r>
            <a:r>
              <a:rPr lang="en-US" altLang="ja-JP" sz="2000" dirty="0" smtClean="0"/>
              <a:t>University </a:t>
            </a:r>
            <a:r>
              <a:rPr lang="en-US" altLang="ja-JP" sz="2000" dirty="0"/>
              <a:t>of Saskatchewan, CANADA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134" y="3281781"/>
            <a:ext cx="6569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9750" indent="-539750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</a:t>
            </a:r>
            <a:r>
              <a:rPr lang="ja-JP" altLang="en-US" sz="2000" dirty="0" smtClean="0">
                <a:latin typeface="Segoe UI" panose="020B0502040204020203" pitchFamily="34" charset="0"/>
                <a:ea typeface="HG丸ｺﾞｼｯｸM-PRO" pitchFamily="50" charset="-128"/>
                <a:cs typeface="Segoe UI" panose="020B0502040204020203" pitchFamily="34" charset="0"/>
              </a:rPr>
              <a:t>：</a:t>
            </a:r>
            <a:r>
              <a:rPr lang="en-US" altLang="ja-JP" sz="2000" dirty="0"/>
              <a:t>Self-consistent study of Abelian and non-Abelian order in a two-dimensional topological superconductor</a:t>
            </a:r>
            <a:endParaRPr lang="ja-JP" altLang="ja-JP" sz="2000" dirty="0">
              <a:latin typeface="Hiragino Maru Gothic ProN W4" charset="-128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134" y="4042944"/>
            <a:ext cx="1402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Abstract</a:t>
            </a:r>
            <a:r>
              <a:rPr lang="ja-JP" altLang="en-US" sz="2000" b="1" dirty="0">
                <a:latin typeface="Segoe UI Historic" panose="020B0502040204020203" pitchFamily="34" charset="0"/>
                <a:ea typeface="HG丸ｺﾞｼｯｸM-PRO" pitchFamily="50" charset="-128"/>
                <a:cs typeface="Segoe UI Historic" panose="020B0502040204020203" pitchFamily="34" charset="0"/>
              </a:rPr>
              <a:t>：</a:t>
            </a:r>
            <a:endParaRPr kumimoji="1" lang="ja-JP" altLang="en-US" sz="2000" b="1" dirty="0">
              <a:latin typeface="Segoe UI Historic" panose="020B0502040204020203" pitchFamily="34" charset="0"/>
              <a:ea typeface="HG丸ｺﾞｼｯｸM-PRO" pitchFamily="50" charset="-128"/>
              <a:cs typeface="Segoe UI Historic" panose="020B0502040204020203" pitchFamily="34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0" y="1467931"/>
            <a:ext cx="6857999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FFFFFF"/>
                </a:solidFill>
              </a:rPr>
              <a:t>　　　</a:t>
            </a:r>
            <a:endParaRPr lang="ja-JP" altLang="en-US" sz="3600" dirty="0">
              <a:solidFill>
                <a:srgbClr val="FFFFFF"/>
              </a:solidFill>
              <a:latin typeface="Times"/>
              <a:cs typeface="Times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760539"/>
            <a:ext cx="6857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2000" dirty="0" smtClean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７</a:t>
            </a:r>
            <a:r>
              <a:rPr kumimoji="1" lang="ja-JP" altLang="en-US" sz="2000" dirty="0" smtClean="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kumimoji="1" lang="ja-JP" altLang="en-US" sz="4000" dirty="0">
                <a:latin typeface="HG丸ｺﾞｼｯｸM-PRO" pitchFamily="50" charset="-128"/>
                <a:ea typeface="HG丸ｺﾞｼｯｸM-PRO" pitchFamily="50" charset="-128"/>
              </a:rPr>
              <a:t>応用物理学科セミナー</a:t>
            </a:r>
          </a:p>
        </p:txBody>
      </p:sp>
      <p:pic>
        <p:nvPicPr>
          <p:cNvPr id="1026" name="Picture 2" descr="D:\ysumino\Desktop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38"/>
            <a:ext cx="2367504" cy="648814"/>
          </a:xfrm>
          <a:prstGeom prst="rect">
            <a:avLst/>
          </a:prstGeom>
          <a:noFill/>
        </p:spPr>
      </p:pic>
      <p:sp>
        <p:nvSpPr>
          <p:cNvPr id="15" name="テキスト ボックス 14"/>
          <p:cNvSpPr txBox="1"/>
          <p:nvPr/>
        </p:nvSpPr>
        <p:spPr>
          <a:xfrm>
            <a:off x="4999947" y="8710041"/>
            <a:ext cx="1415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世話人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1200" b="1" dirty="0" smtClean="0"/>
              <a:t>遠山貴巳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65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HG丸ｺﾞｼｯｸM-PRO</vt:lpstr>
      <vt:lpstr>Hiragino Maru Gothic ProN W4</vt:lpstr>
      <vt:lpstr>ＭＳ Ｐゴシック</vt:lpstr>
      <vt:lpstr>ヒラギノ丸ゴ ProN W4</vt:lpstr>
      <vt:lpstr>Arial</vt:lpstr>
      <vt:lpstr>Calibri</vt:lpstr>
      <vt:lpstr>Segoe UI</vt:lpstr>
      <vt:lpstr>Segoe UI Historic</vt:lpstr>
      <vt:lpstr>Times</vt:lpstr>
      <vt:lpstr>Office テーマ</vt:lpstr>
      <vt:lpstr>PowerPoint プレゼンテーション</vt:lpstr>
    </vt:vector>
  </TitlesOfParts>
  <Company>東京理科大学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住野豊</dc:creator>
  <cp:lastModifiedBy>tohyama</cp:lastModifiedBy>
  <cp:revision>220</cp:revision>
  <cp:lastPrinted>2011-05-23T09:25:47Z</cp:lastPrinted>
  <dcterms:created xsi:type="dcterms:W3CDTF">2011-06-28T08:58:10Z</dcterms:created>
  <dcterms:modified xsi:type="dcterms:W3CDTF">2019-04-16T05:01:47Z</dcterms:modified>
</cp:coreProperties>
</file>