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244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2023/4/22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2023/4/22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6" y="4073555"/>
            <a:ext cx="6231530" cy="447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　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We study transport coefficients and diffusion constants in the square lattice Hubbard model by using the finite-temperature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Lanczos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method and Nernst-Einstein relations</a:t>
            </a: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[1]. Notably, we observe a strong, non-monotonic temperature dependence in heat conductivity that violates the Mott-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Ioffe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-Regel limit across a wide range of parameter space, mirroring the behavior of charge conductivity. These findings are particularly significant for experiments on cold-atomic gases [2,3], as well as on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cuprates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. We will explore the experimental implications of our results for thermal conductivity in the Mott-insulating regime and the Lorenz ratio in the doped Mott insulator.</a:t>
            </a:r>
          </a:p>
          <a:p>
            <a:pPr>
              <a:lnSpc>
                <a:spcPct val="120000"/>
              </a:lnSpc>
            </a:pPr>
            <a:endParaRPr lang="en-US" altLang="ja-JP" sz="1400" dirty="0">
              <a:solidFill>
                <a:schemeClr val="bg1">
                  <a:lumMod val="10000"/>
                </a:schemeClr>
              </a:solidFill>
              <a:ea typeface="ヒラギノ丸ゴ ProN W4" panose="020F0400000000000000" pitchFamily="34" charset="-128"/>
              <a:cs typeface="Segoe UI" panose="020B0502040204020203" pitchFamily="34" charset="0"/>
            </a:endParaRPr>
          </a:p>
          <a:p>
            <a:pPr marL="177800" indent="-177800"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[1] M.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Ulaga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J.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Mravlje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P.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Prelovšek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and J.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Kokalj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"Thermal conductivity and heat diffusion in the two-dimensional Hubbard model“,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Phy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. Rev. B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106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245123 (2022).</a:t>
            </a:r>
          </a:p>
          <a:p>
            <a:pPr marL="177800" indent="-177800"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[2] P. T. Brown et al, "Bad metallic transport in a cold atom Fermi-Hubbard system“, Science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363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379 (2019).</a:t>
            </a:r>
          </a:p>
          <a:p>
            <a:pPr marL="177800" indent="-177800"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[3] M.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Ulaga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J.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Mravlje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and J.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Kokalj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"Spin diffusion and spin conductivity in the two-dimensional Hubbard model“,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Phy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. Rev. B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103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155123 (2021).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5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kumimoji="1" lang="ja-JP" altLang="en-US" sz="1600" b="1">
                <a:latin typeface="HG丸ｺﾞｼｯｸM-PRO" pitchFamily="50" charset="-128"/>
                <a:ea typeface="HG丸ｺﾞｼｯｸM-PRO" pitchFamily="50" charset="-128"/>
              </a:rPr>
              <a:t>日（月）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16:00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17:00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5" y="2256631"/>
            <a:ext cx="5589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b="1" dirty="0"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rPr>
              <a:t>Mr. Martin </a:t>
            </a:r>
            <a:r>
              <a:rPr lang="en-US" altLang="ja-JP" sz="1600" b="1" dirty="0" err="1"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rPr>
              <a:t>Ulaga</a:t>
            </a:r>
            <a:endParaRPr lang="en-US" altLang="ja-JP" sz="16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898525" indent="-898525"/>
            <a:endParaRPr lang="en-US" altLang="ja-JP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ja-JP" sz="1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Jožef</a:t>
            </a:r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Stefan Institute, Ljubljana, Slovenia</a:t>
            </a:r>
            <a:endParaRPr lang="en-US" altLang="ja-JP" sz="15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5" y="3141643"/>
            <a:ext cx="5487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Transport and diffusion in the two-dimensional Hubbard model</a:t>
            </a:r>
            <a:endParaRPr lang="ja-JP" altLang="ja-JP" sz="1600" b="1" dirty="0">
              <a:latin typeface="Arial" panose="020B0604020202020204" pitchFamily="34" charset="0"/>
              <a:ea typeface="Hiragino Maru Gothic ProN W4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20" y="3796556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kumimoji="1" lang="en-US" altLang="ja-JP" sz="20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物理工学科セミナー</a:t>
            </a: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784721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/>
              <a:t>遠山 貴巳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276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Hiragino Maru Gothic ProN W4</vt:lpstr>
      <vt:lpstr>ＭＳ Ｐゴシック</vt:lpstr>
      <vt:lpstr>ヒラギノ丸ゴ ProN W4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Takami Tohyama</cp:lastModifiedBy>
  <cp:revision>221</cp:revision>
  <cp:lastPrinted>2011-05-23T09:25:47Z</cp:lastPrinted>
  <dcterms:created xsi:type="dcterms:W3CDTF">2011-06-28T08:58:10Z</dcterms:created>
  <dcterms:modified xsi:type="dcterms:W3CDTF">2023-04-22T05:17:17Z</dcterms:modified>
</cp:coreProperties>
</file>