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244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2023/4/25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2023/4/25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456" y="4627531"/>
            <a:ext cx="6231530" cy="3177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	In this presentation, I will show that a buckled honeycomb lattice can host a boundary-obstructed topological superconductor (BOTS) in the presence of f-wave spin-triplet pairing (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fSTP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). The underlying buckled structure allows for the manipulation of both chemical potential and sublattice potential using a double gate setup. Although a finite sublattice potential can stabilize the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fSTP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with a possible higher-order band topology; because it also breaks the relevant symmetry, the stability of the corner modes is not guaranteed. Here we show that the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fSTP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on the honeycomb lattice gives BOTS under nonzero sublattice potential, thus the corner modes can survive as long as the boundary is gapped. </a:t>
            </a:r>
          </a:p>
          <a:p>
            <a:pPr>
              <a:lnSpc>
                <a:spcPct val="120000"/>
              </a:lnSpc>
            </a:pPr>
            <a:endParaRPr lang="en-US" altLang="ja-JP" sz="1400" dirty="0">
              <a:solidFill>
                <a:schemeClr val="bg1">
                  <a:lumMod val="10000"/>
                </a:schemeClr>
              </a:solidFill>
              <a:ea typeface="ヒラギノ丸ゴ ProN W4" panose="020F0400000000000000" pitchFamily="34" charset="-128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Reference:</a:t>
            </a:r>
          </a:p>
          <a:p>
            <a:pPr marL="177800" indent="-177800"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R.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Ghadimi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S. H.  Lee, and B.-J. Yang,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arXiv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: 2302.13476.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5</a:t>
            </a:r>
            <a:r>
              <a:rPr kumimoji="1"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２２</a:t>
            </a:r>
            <a:r>
              <a:rPr kumimoji="1"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日（月）</a:t>
            </a:r>
            <a:r>
              <a:rPr kumimoji="1"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16:00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17:00</a:t>
            </a:r>
            <a:endParaRPr kumimoji="1" lang="en-US" altLang="ja-JP" sz="1600" b="1" dirty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34" y="2256631"/>
            <a:ext cx="66344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Speaker</a:t>
            </a:r>
            <a:r>
              <a:rPr lang="ja-JP" altLang="en-US" sz="16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1600" b="1" dirty="0">
                <a:latin typeface="Arial" panose="020B0604020202020204" pitchFamily="34" charset="0"/>
                <a:ea typeface="HG丸ｺﾞｼｯｸM-PRO" pitchFamily="50" charset="-128"/>
                <a:cs typeface="Arial" panose="020B0604020202020204" pitchFamily="34" charset="0"/>
              </a:rPr>
              <a:t>Dr. </a:t>
            </a:r>
            <a:r>
              <a:rPr lang="en-US" altLang="ja-JP" sz="1600" b="1" dirty="0" err="1">
                <a:latin typeface="Arial" panose="020B0604020202020204" pitchFamily="34" charset="0"/>
                <a:ea typeface="HG丸ｺﾞｼｯｸM-PRO" pitchFamily="50" charset="-128"/>
                <a:cs typeface="Arial" panose="020B0604020202020204" pitchFamily="34" charset="0"/>
              </a:rPr>
              <a:t>Rasoul</a:t>
            </a:r>
            <a:r>
              <a:rPr lang="en-US" altLang="ja-JP" sz="1600" b="1" dirty="0">
                <a:latin typeface="Arial" panose="020B0604020202020204" pitchFamily="34" charset="0"/>
                <a:ea typeface="HG丸ｺﾞｼｯｸM-PRO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 err="1">
                <a:latin typeface="Arial" panose="020B0604020202020204" pitchFamily="34" charset="0"/>
                <a:ea typeface="HG丸ｺﾞｼｯｸM-PRO" pitchFamily="50" charset="-128"/>
                <a:cs typeface="Arial" panose="020B0604020202020204" pitchFamily="34" charset="0"/>
              </a:rPr>
              <a:t>Ghadimi</a:t>
            </a:r>
            <a:endParaRPr lang="en-US" altLang="ja-JP" sz="1600" dirty="0"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marL="898525" indent="-898525"/>
            <a:endParaRPr lang="en-US" altLang="ja-JP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98525" indent="-898525"/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Affiliation</a:t>
            </a:r>
            <a:r>
              <a:rPr lang="en-US" altLang="ja-JP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Center for Correlated Electron Systems, Institute for Basic Science, and Department of Physics and Astronomy, Seoul National University, KOREA</a:t>
            </a:r>
            <a:endParaRPr lang="en-US" altLang="ja-JP" sz="15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020" y="3580070"/>
            <a:ext cx="6633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628650"/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</a:t>
            </a:r>
            <a:r>
              <a:rPr lang="ja-JP" altLang="en-US" sz="16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1600" b="1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Boundary obstructed topological superconductor in buckled honeycomb lattice under perpendicular electric field</a:t>
            </a:r>
            <a:endParaRPr lang="ja-JP" altLang="ja-JP" sz="1600" b="1" dirty="0">
              <a:latin typeface="Arial" panose="020B0604020202020204" pitchFamily="34" charset="0"/>
              <a:ea typeface="Hiragino Maru Gothic ProN W4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134" y="4350532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ja-JP" altLang="en-US" sz="2000" dirty="0"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kumimoji="1" lang="ja-JP" altLang="en-US" sz="2000" dirty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物理工学科セミナー</a:t>
            </a: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8" y="8383461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 dirty="0"/>
              <a:t>遠山 貴巳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220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Hiragino Maru Gothic ProN W4</vt:lpstr>
      <vt:lpstr>ＭＳ Ｐゴシック</vt:lpstr>
      <vt:lpstr>ヒラギノ丸ゴ ProN W4</vt:lpstr>
      <vt:lpstr>Arial</vt:lpstr>
      <vt:lpstr>Calibri</vt:lpstr>
      <vt:lpstr>Segoe UI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Takami Tohyama</cp:lastModifiedBy>
  <cp:revision>224</cp:revision>
  <cp:lastPrinted>2011-05-23T09:25:47Z</cp:lastPrinted>
  <dcterms:created xsi:type="dcterms:W3CDTF">2011-06-28T08:58:10Z</dcterms:created>
  <dcterms:modified xsi:type="dcterms:W3CDTF">2023-04-25T10:00:05Z</dcterms:modified>
</cp:coreProperties>
</file>