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449" autoAdjust="0"/>
    <p:restoredTop sz="97540" autoAdjust="0"/>
  </p:normalViewPr>
  <p:slideViewPr>
    <p:cSldViewPr snapToGrid="0" snapToObjects="1">
      <p:cViewPr>
        <p:scale>
          <a:sx n="100" d="100"/>
          <a:sy n="100" d="100"/>
        </p:scale>
        <p:origin x="-664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リゾート.thmx</Template>
  <TotalTime>2260</TotalTime>
  <Words>2394</Words>
  <Application>Microsoft Macintosh PowerPoint</Application>
  <PresentationFormat>画面に合わせる (4:3)</PresentationFormat>
  <Paragraphs>339</Paragraphs>
  <Slides>26</Slides>
  <Notes>2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リゾート</vt:lpstr>
      <vt:lpstr>数式</vt:lpstr>
      <vt:lpstr>フロッピーディスクなどで簡単にできる加速度計</vt:lpstr>
      <vt:lpstr>目的</vt:lpstr>
      <vt:lpstr>スライド 3</vt:lpstr>
      <vt:lpstr>研究背景 </vt:lpstr>
      <vt:lpstr>現行の学習指導要領−加速度概念−</vt:lpstr>
      <vt:lpstr>現行の学習指導要領−加速度概念−</vt:lpstr>
      <vt:lpstr>現行の学習指導要領−加速度概念−</vt:lpstr>
      <vt:lpstr>研究内容</vt:lpstr>
      <vt:lpstr>利用･実験方法</vt:lpstr>
      <vt:lpstr>その他の加速度計</vt:lpstr>
      <vt:lpstr>生徒が測定した加速度測定の例</vt:lpstr>
      <vt:lpstr>簡単に加速度が読み取れるタイプ小</vt:lpstr>
      <vt:lpstr>簡単に加速度が読み取れるタイプ演示用</vt:lpstr>
      <vt:lpstr>授業において加速度計を用いる</vt:lpstr>
      <vt:lpstr>スライド 15</vt:lpstr>
      <vt:lpstr>スライド 16</vt:lpstr>
      <vt:lpstr>スライド 17</vt:lpstr>
      <vt:lpstr>スライド 18</vt:lpstr>
      <vt:lpstr>手作り加速度計</vt:lpstr>
      <vt:lpstr>加速度計の紹介と動作原理</vt:lpstr>
      <vt:lpstr>スライド 21</vt:lpstr>
      <vt:lpstr>スライド 22</vt:lpstr>
      <vt:lpstr>スライド 23</vt:lpstr>
      <vt:lpstr>スライド 24</vt:lpstr>
      <vt:lpstr>スライド 25</vt:lpstr>
      <vt:lpstr>考察</vt:lpstr>
    </vt:vector>
  </TitlesOfParts>
  <Company>東京理科大学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フロッピーディスクなどで簡単にできる加速度計</dc:title>
  <dc:creator>伊藤 量</dc:creator>
  <cp:lastModifiedBy>伊藤 量</cp:lastModifiedBy>
  <cp:revision>45</cp:revision>
  <dcterms:created xsi:type="dcterms:W3CDTF">2011-04-04T19:24:55Z</dcterms:created>
  <dcterms:modified xsi:type="dcterms:W3CDTF">2011-04-04T21:12:15Z</dcterms:modified>
</cp:coreProperties>
</file>